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5" r:id="rId2"/>
    <p:sldId id="258" r:id="rId3"/>
    <p:sldId id="281" r:id="rId4"/>
    <p:sldId id="296" r:id="rId5"/>
    <p:sldId id="28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6175"/>
    <a:srgbClr val="0C0C0C"/>
    <a:srgbClr val="CD0920"/>
    <a:srgbClr val="210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E439A6-62EA-41EE-92B9-C3F686CC2A75}" v="5" dt="2021-01-20T16:15:07.9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57169" autoAdjust="0"/>
  </p:normalViewPr>
  <p:slideViewPr>
    <p:cSldViewPr snapToGrid="0" snapToObjects="1">
      <p:cViewPr varScale="1">
        <p:scale>
          <a:sx n="36" d="100"/>
          <a:sy n="36" d="100"/>
        </p:scale>
        <p:origin x="143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F6F06-5850-BA48-850E-FCFA4C54607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C9902-0054-9242-AD24-B46328C07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045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7147A-08AE-544F-8CBA-320E4A0D5078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DB596-D218-9D43-A4EC-2B51BE929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754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Visit our website for the lesson plan to accompany this PowerPoint.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00581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50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40385" algn="just">
              <a:lnSpc>
                <a:spcPts val="1500"/>
              </a:lnSpc>
            </a:pP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Rhannwch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yr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amcan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dysgu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540385" algn="just">
              <a:lnSpc>
                <a:spcPts val="1500"/>
              </a:lnSpc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pPr marL="540385" algn="just">
              <a:lnSpc>
                <a:spcPts val="1500"/>
              </a:lnSpc>
            </a:pP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Rhowch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yr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her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i’ch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disgyblion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enwi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nifer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fenyw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sydd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wedi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cyfrannu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at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newid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agweddau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at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gydraddoldeb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gallan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Rhowch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dwy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funud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iddyn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nhw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gwblhau’r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her. </a:t>
            </a:r>
          </a:p>
          <a:p>
            <a:pPr marL="540385" algn="just">
              <a:lnSpc>
                <a:spcPts val="1500"/>
              </a:lnSpc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540385" algn="just">
              <a:lnSpc>
                <a:spcPts val="1500"/>
              </a:lnSpc>
            </a:pP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Rhannwch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rhai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enwau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gyda’r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dosbarth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A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oedd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menywod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perthyn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fudiadau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cymdeithasol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penodol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Sawl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menyw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groenliw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GB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 colour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wnaethon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nhw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enwi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Sawl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menyw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anabl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wnaethon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nhw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enwi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 Faint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o’r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menywod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enwon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nhw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oedd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LHDT?</a:t>
            </a:r>
          </a:p>
          <a:p>
            <a:pPr marL="540385" algn="just">
              <a:lnSpc>
                <a:spcPts val="1500"/>
              </a:lnSpc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540385" algn="just">
              <a:lnSpc>
                <a:spcPts val="1500"/>
              </a:lnSpc>
            </a:pP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Os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nad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oedd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rhai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menywod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wedi’u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cynrychioli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pam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yw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hyn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Trafodaeth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effaith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hiliaeth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arwahanu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erbyn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pobl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anabl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homoffobia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biffobia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a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trawsffobia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leisiau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sy’n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cael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eu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clywed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hanes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chymdeithas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2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40385" algn="just">
              <a:lnSpc>
                <a:spcPts val="1500"/>
              </a:lnSpc>
            </a:pP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Cyflwynwch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 2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menyw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ysbrydoledig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LHDT.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Dylai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disgyblion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dewis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un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fenyw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ymchwilio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Cyfeiriwch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at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amcan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dysgu'r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wers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chytunwch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feini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prawf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gyfer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llwyddiant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wers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 marL="540385" algn="just">
              <a:lnSpc>
                <a:spcPts val="1500"/>
              </a:lnSpc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540385" algn="just">
              <a:lnSpc>
                <a:spcPts val="1500"/>
              </a:lnSpc>
            </a:pP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Dylai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disgyblion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defnyddio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ystod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ffynonellau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ateb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cwestiwn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Pa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ddylanwad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cafodd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fenyw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hon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gymdeithas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sut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cyfrannodd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hi at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newid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cymdeithasol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</a:p>
          <a:p>
            <a:pPr marL="540385" algn="just">
              <a:lnSpc>
                <a:spcPts val="1500"/>
              </a:lnSpc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540385" algn="just">
              <a:lnSpc>
                <a:spcPts val="1500"/>
              </a:lnSpc>
            </a:pP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Dylai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disgyblion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defnyddio’r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ffeiliau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ffeithiau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neu’ ‘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pecyn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tystiolaeth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’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darparwyd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ychwanegol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unrhyw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adnoddau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ychwanegol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fedrwch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chi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ddarganfod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gwblhau’u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hymchwil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Dylen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nhw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ddefnyddio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 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leiaf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3 math o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ffynhonnell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wahanol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 marL="540385" algn="just">
              <a:lnSpc>
                <a:spcPts val="1500"/>
              </a:lnSpc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540385" algn="just">
              <a:lnSpc>
                <a:spcPts val="1500"/>
              </a:lnSpc>
            </a:pP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Dylai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disgyblion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gyflwyno’u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hymchwil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fel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maen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nhw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eisiau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ond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gallan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nhw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ddefnyddio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</a:p>
          <a:p>
            <a:pPr marL="826135" indent="-285750" algn="just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Proffil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cyfryngau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cymdeithasol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826135" indent="-285750" algn="just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Poster</a:t>
            </a:r>
          </a:p>
          <a:p>
            <a:pPr marL="826135" indent="-285750" algn="just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Cyflwyniad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PwyntPwer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826135" indent="-285750" algn="just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Fideo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munud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hyd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826135" indent="-285750" algn="just">
              <a:lnSpc>
                <a:spcPts val="1500"/>
              </a:lnSpc>
              <a:buFont typeface="Arial" panose="020B0604020202020204" pitchFamily="34" charset="0"/>
              <a:buChar char="•"/>
            </a:pP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Tudalen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gyfer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llyfr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fenywod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dewr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540385" algn="just">
              <a:lnSpc>
                <a:spcPts val="1500"/>
              </a:lnSpc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540385" algn="just">
              <a:lnSpc>
                <a:spcPts val="1500"/>
              </a:lnSpc>
            </a:pP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Os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mae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myfyrwyr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defnyddio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deunyddiau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ymchwil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ar-lein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sicrhewch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ei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bod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nhw’n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defnyddio’r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gwefannau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fideos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rydyn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wedi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cynnwys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pecyn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ymchwil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sicrhau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bod y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cynnwys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maen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nhw’n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defnyddio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addas.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Atgoffwch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ddisgyblion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am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ddefnydd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diogel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o’r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we.</a:t>
            </a:r>
          </a:p>
          <a:p>
            <a:pPr marL="0" lvl="0" indent="0" algn="just">
              <a:lnSpc>
                <a:spcPts val="1500"/>
              </a:lnSpc>
              <a:buFont typeface="Symbol" panose="05050102010706020507" pitchFamily="18" charset="2"/>
              <a:buNone/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540385" algn="just">
              <a:lnSpc>
                <a:spcPts val="1500"/>
              </a:lnSpc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2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40385" algn="just">
              <a:lnSpc>
                <a:spcPts val="1500"/>
              </a:lnSpc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Gall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ddisgyblion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rhannu’u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gwaith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gyda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gweddill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dosbarth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neu o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fewn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parau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dibynnu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eich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adnodd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dosbarth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ar-lein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540385" algn="just">
              <a:lnSpc>
                <a:spcPts val="1500"/>
              </a:lnSpc>
            </a:pP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540385" algn="just">
              <a:lnSpc>
                <a:spcPts val="1500"/>
              </a:lnSpc>
            </a:pP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Cwestiwn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asesu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cyfoedion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Wnaethon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nhw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ateb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cwestiwn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 Pa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bwyntiau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pwysig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wnaethon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nhw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Gallan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nhw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wedi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ychwanegu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gwybodaeth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ychwanegol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DB596-D218-9D43-A4EC-2B51BE9299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58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3A28-B259-DC42-8C10-1F43EA05D7FC}" type="datetime1">
              <a:rPr lang="en-GB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F922-CD15-2B46-8BE2-C98E4FA1F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8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29C6-720C-CD4A-80B4-454A0ED44C0B}" type="datetime1">
              <a:rPr lang="en-GB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F922-CD15-2B46-8BE2-C98E4FA1F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2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F29-62E0-D24B-95F3-AC826BB0C4B7}" type="datetime1">
              <a:rPr lang="en-GB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F922-CD15-2B46-8BE2-C98E4FA1F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78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4B3A-F2EA-B846-BCE5-6613D2067B0F}" type="datetime1">
              <a:rPr lang="en-GB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F922-CD15-2B46-8BE2-C98E4FA1F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5AF7-02B2-284E-982F-99996CD86E97}" type="datetime1">
              <a:rPr lang="en-GB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F922-CD15-2B46-8BE2-C98E4FA1F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6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DF7B-F1BE-F642-9184-3ABB55409E15}" type="datetime1">
              <a:rPr lang="en-GB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F922-CD15-2B46-8BE2-C98E4FA1F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0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669F-901A-0545-8E2D-3061FF532DF1}" type="datetime1">
              <a:rPr lang="en-GB" smtClean="0"/>
              <a:t>10/11/2022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F922-CD15-2B46-8BE2-C98E4FA1F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3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41A3-5C84-AE48-80D5-CECD255030C9}" type="datetime1">
              <a:rPr lang="en-GB" smtClean="0"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F922-CD15-2B46-8BE2-C98E4FA1F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1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5686-31EB-BA46-AF93-7633D4C61FF4}" type="datetime1">
              <a:rPr lang="en-GB" smtClean="0"/>
              <a:t>10/11/2022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F922-CD15-2B46-8BE2-C98E4FA1F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2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8FB5-4CE1-7A43-B078-AB770DC5DE95}" type="datetime1">
              <a:rPr lang="en-GB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F922-CD15-2B46-8BE2-C98E4FA1F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8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52335-70CD-774C-B910-55CAAA9A0365}" type="datetime1">
              <a:rPr lang="en-GB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CF922-CD15-2B46-8BE2-C98E4FA1F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5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5A77A-91C6-0946-A8E3-AA51554AE327}" type="datetime1">
              <a:rPr lang="en-GB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CF922-CD15-2B46-8BE2-C98E4FA1F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4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61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288991" y="520511"/>
            <a:ext cx="8566019" cy="5816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89" rIns="34289">
            <a:spAutoFit/>
          </a:bodyPr>
          <a:lstStyle/>
          <a:p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Templad</a:t>
            </a:r>
            <a:r>
              <a:rPr lang="en-GB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PowerPoint i </a:t>
            </a:r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cyd-fynd</a:t>
            </a:r>
            <a:r>
              <a:rPr lang="en-GB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a’r</a:t>
            </a:r>
            <a:r>
              <a:rPr lang="en-GB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pecyn</a:t>
            </a:r>
            <a:r>
              <a:rPr lang="en-GB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gwers</a:t>
            </a:r>
            <a:r>
              <a:rPr lang="en-GB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 Hanes LHDT </a:t>
            </a:r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7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endParaRPr lang="cy-GB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Cyfnod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  <a:p>
            <a:endParaRPr lang="en-US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anwybyddus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bod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diwgydd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pan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gwersi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wedi’i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addasu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unigryw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plant neu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mhob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dosbarth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Dyna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PowerPoint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olygu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rhydd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addasu’r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siwtio’ch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lleoliad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addysgu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neu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adio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neu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coleg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cefnidr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Stonewall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adnodd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gynhyrchu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Stonewall,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elusen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leoli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DU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sefyll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rhyddid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ecwiti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potensial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lesbiaidd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hoyw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deurhywiol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traws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cwîar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cwestiynu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ace (LHDT+).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Stonewall,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dychmygwn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LHDTC+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mhobman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bywydau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llawn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Cawsom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sefydlu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Llundain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1989,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mhob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wlad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DU a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sefydlu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partneriaethau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draws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degawd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diwethaf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newidiadau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trawsffurfiedig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mywydau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LHDTC+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DU,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ennill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hawliau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hafal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ran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priodas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plant,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addysg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cynwysiedig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ymgyrchoedd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newidiadau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cymunedau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rhaglenni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newid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cynaliadwy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grymusrwydd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LHDTC+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gallu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ffynnu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trwy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gydol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bywydau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ni’n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bod y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clywed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o’n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cymunedau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 bod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seilio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tystiolaeth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arbenigedd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 Stonewall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falch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ddarparu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cefnogaeth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cyngor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cynwysedd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LHDTC+;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tuag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ydym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rhydd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fyw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gyfystirio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cyngor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gyfreithiol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ydy’n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bwriadu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cymryd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cyngor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gyfreithiol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unrhyw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pwnc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Rhif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Elusen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Gofrestredig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1101255 (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Lloegr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Cymru) a SC039681 (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Alban)</a:t>
            </a:r>
          </a:p>
        </p:txBody>
      </p:sp>
    </p:spTree>
    <p:extLst>
      <p:ext uri="{BB962C8B-B14F-4D97-AF65-F5344CB8AC3E}">
        <p14:creationId xmlns:p14="http://schemas.microsoft.com/office/powerpoint/2010/main" val="203295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21469" y="2588595"/>
            <a:ext cx="8501062" cy="2044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4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Mis Hanes LHDT 2021:</a:t>
            </a:r>
          </a:p>
          <a:p>
            <a:pPr marL="0" marR="0" lvl="0" indent="0" algn="l" defTabSz="457200" rtl="0" eaLnBrk="1" fontAlgn="auto" latinLnBrk="0" hangingPunct="1">
              <a:lnSpc>
                <a:spcPts val="4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Menywod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Dewr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LHDT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ts val="2300"/>
              </a:lnSpc>
            </a:pPr>
            <a:endParaRPr lang="en-US" sz="2000" dirty="0">
              <a:solidFill>
                <a:srgbClr val="0C0C0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3018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349018C-CE53-4718-8045-7CBF94F85FC6}"/>
              </a:ext>
            </a:extLst>
          </p:cNvPr>
          <p:cNvSpPr txBox="1"/>
          <p:nvPr/>
        </p:nvSpPr>
        <p:spPr>
          <a:xfrm>
            <a:off x="165889" y="253244"/>
            <a:ext cx="7342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Amcan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: I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ddeall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rôl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chwaraewyd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ffigyrau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hanesyddol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wella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agweddau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pobl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gydraddoldeb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Deyrnas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Unedig</a:t>
            </a: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7EA8CD-6880-4F56-B9AA-5616FB2D0E18}"/>
              </a:ext>
            </a:extLst>
          </p:cNvPr>
          <p:cNvSpPr txBox="1"/>
          <p:nvPr/>
        </p:nvSpPr>
        <p:spPr>
          <a:xfrm>
            <a:off x="1209605" y="1268285"/>
            <a:ext cx="42739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/>
              <a:t>Her 2 </a:t>
            </a:r>
            <a:r>
              <a:rPr lang="en-GB" sz="6600" dirty="0" err="1"/>
              <a:t>funud</a:t>
            </a:r>
            <a:endParaRPr lang="en-GB" sz="1100" dirty="0"/>
          </a:p>
        </p:txBody>
      </p:sp>
      <p:pic>
        <p:nvPicPr>
          <p:cNvPr id="9" name="Picture 2" descr="Sand clock clipart">
            <a:extLst>
              <a:ext uri="{FF2B5EF4-FFF2-40B4-BE49-F238E27FC236}">
                <a16:creationId xmlns:a16="http://schemas.microsoft.com/office/drawing/2014/main" id="{59D9417A-7823-4D8E-81E5-B8C66268E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72" y="2233612"/>
            <a:ext cx="2768478" cy="3457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D3CF47-B44C-4A30-8BA4-A77093CEC399}"/>
              </a:ext>
            </a:extLst>
          </p:cNvPr>
          <p:cNvSpPr txBox="1"/>
          <p:nvPr/>
        </p:nvSpPr>
        <p:spPr>
          <a:xfrm>
            <a:off x="2498342" y="2886771"/>
            <a:ext cx="64698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err="1"/>
              <a:t>Enwch</a:t>
            </a:r>
            <a:r>
              <a:rPr lang="en-GB" sz="4000" dirty="0"/>
              <a:t> </a:t>
            </a:r>
            <a:r>
              <a:rPr lang="en-GB" sz="4000" dirty="0" err="1"/>
              <a:t>nifer</a:t>
            </a:r>
            <a:r>
              <a:rPr lang="en-GB" sz="4000" dirty="0"/>
              <a:t> o </a:t>
            </a:r>
            <a:r>
              <a:rPr lang="en-GB" sz="4000" dirty="0" err="1"/>
              <a:t>fenywod</a:t>
            </a:r>
            <a:r>
              <a:rPr lang="en-GB" sz="4000" dirty="0"/>
              <a:t> </a:t>
            </a:r>
            <a:r>
              <a:rPr lang="en-GB" sz="4000" dirty="0" err="1"/>
              <a:t>sydd</a:t>
            </a:r>
            <a:r>
              <a:rPr lang="en-GB" sz="4000" dirty="0"/>
              <a:t> </a:t>
            </a:r>
            <a:r>
              <a:rPr lang="en-GB" sz="4000" dirty="0" err="1"/>
              <a:t>wedi</a:t>
            </a:r>
            <a:r>
              <a:rPr lang="en-GB" sz="4000" dirty="0"/>
              <a:t> </a:t>
            </a:r>
            <a:r>
              <a:rPr lang="en-GB" sz="4000" dirty="0" err="1"/>
              <a:t>cyfrannu</a:t>
            </a:r>
            <a:r>
              <a:rPr lang="en-GB" sz="4000" dirty="0"/>
              <a:t> at </a:t>
            </a:r>
            <a:r>
              <a:rPr lang="en-GB" sz="4000" dirty="0" err="1"/>
              <a:t>newid</a:t>
            </a:r>
            <a:r>
              <a:rPr lang="en-GB" sz="4000" dirty="0"/>
              <a:t> </a:t>
            </a:r>
            <a:r>
              <a:rPr lang="en-GB" sz="4000" dirty="0" err="1"/>
              <a:t>agweddau</a:t>
            </a:r>
            <a:r>
              <a:rPr lang="en-GB" sz="4000" dirty="0"/>
              <a:t> at </a:t>
            </a:r>
            <a:r>
              <a:rPr lang="en-GB" sz="4000" dirty="0" err="1"/>
              <a:t>gydraddoldeb</a:t>
            </a:r>
            <a:r>
              <a:rPr lang="en-GB" sz="4000" dirty="0"/>
              <a:t> a </a:t>
            </a:r>
            <a:r>
              <a:rPr lang="en-GB" sz="4000" dirty="0" err="1"/>
              <a:t>gallwch</a:t>
            </a:r>
            <a:r>
              <a:rPr lang="en-GB" sz="4000" dirty="0"/>
              <a:t>.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3064308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B4B5AC-49FD-45DD-81C7-4F0F64233C77}"/>
              </a:ext>
            </a:extLst>
          </p:cNvPr>
          <p:cNvSpPr txBox="1"/>
          <p:nvPr/>
        </p:nvSpPr>
        <p:spPr>
          <a:xfrm>
            <a:off x="942461" y="4607116"/>
            <a:ext cx="76813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 </a:t>
            </a:r>
            <a:r>
              <a:rPr lang="en-GB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ddylanwad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cafodd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y </a:t>
            </a:r>
            <a:r>
              <a:rPr lang="en-GB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menywod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yma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gymdeithas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 </a:t>
            </a:r>
            <a:r>
              <a:rPr lang="en-GB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beth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oedd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eu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ea typeface="Calibri" panose="020F0502020204030204" pitchFamily="34" charset="0"/>
              </a:rPr>
              <a:t>cyfraniad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at </a:t>
            </a:r>
            <a:r>
              <a:rPr lang="en-GB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newid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cymdeithasol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76AEE4-E9C8-4960-95FF-7D4EE5B400C3}"/>
              </a:ext>
            </a:extLst>
          </p:cNvPr>
          <p:cNvSpPr txBox="1"/>
          <p:nvPr/>
        </p:nvSpPr>
        <p:spPr>
          <a:xfrm>
            <a:off x="165889" y="407669"/>
            <a:ext cx="7342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Amcan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: I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ddeall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rôl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chwaraewyd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ffigyrau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hanesyddol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wella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agweddau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pobl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gydraddoldeb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Deyrnas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Unedig</a:t>
            </a: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C87201A-4C03-42AF-884C-1D09A1F82DA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462" y="2029412"/>
            <a:ext cx="2039662" cy="2029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260EBFC-1352-44BB-86C2-C8CFDC5273A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672" y="2022902"/>
            <a:ext cx="1595642" cy="202994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952716C-CB8F-42DB-BEBF-A258DF90DC06}"/>
              </a:ext>
            </a:extLst>
          </p:cNvPr>
          <p:cNvSpPr txBox="1"/>
          <p:nvPr/>
        </p:nvSpPr>
        <p:spPr>
          <a:xfrm>
            <a:off x="2109351" y="4053120"/>
            <a:ext cx="238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Catherine </a:t>
            </a:r>
            <a:r>
              <a:rPr lang="en-GB" dirty="0" err="1"/>
              <a:t>Duleep</a:t>
            </a:r>
            <a:r>
              <a:rPr lang="en-GB" dirty="0"/>
              <a:t> Singh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96F620-BEFB-4746-8F7B-161F3EC10180}"/>
              </a:ext>
            </a:extLst>
          </p:cNvPr>
          <p:cNvSpPr txBox="1"/>
          <p:nvPr/>
        </p:nvSpPr>
        <p:spPr>
          <a:xfrm>
            <a:off x="5004370" y="4049210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Jan Morris</a:t>
            </a:r>
          </a:p>
        </p:txBody>
      </p:sp>
    </p:spTree>
    <p:extLst>
      <p:ext uri="{BB962C8B-B14F-4D97-AF65-F5344CB8AC3E}">
        <p14:creationId xmlns:p14="http://schemas.microsoft.com/office/powerpoint/2010/main" val="1397840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A3FD1A1-8158-4E2C-BFCC-26D1C7168FB5}"/>
              </a:ext>
            </a:extLst>
          </p:cNvPr>
          <p:cNvSpPr txBox="1"/>
          <p:nvPr/>
        </p:nvSpPr>
        <p:spPr>
          <a:xfrm>
            <a:off x="368112" y="2007574"/>
            <a:ext cx="51578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err="1"/>
              <a:t>Asesu</a:t>
            </a:r>
            <a:r>
              <a:rPr lang="en-GB" sz="5400" dirty="0"/>
              <a:t> </a:t>
            </a:r>
            <a:r>
              <a:rPr lang="en-GB" sz="5400" dirty="0" err="1"/>
              <a:t>cyfoedion</a:t>
            </a:r>
            <a:r>
              <a:rPr lang="en-GB" sz="5400" dirty="0"/>
              <a:t>: </a:t>
            </a:r>
            <a:r>
              <a:rPr lang="en-GB" sz="5400" dirty="0" err="1"/>
              <a:t>Wnaethon</a:t>
            </a:r>
            <a:r>
              <a:rPr lang="en-GB" sz="5400" dirty="0"/>
              <a:t> </a:t>
            </a:r>
            <a:r>
              <a:rPr lang="en-GB" sz="5400" dirty="0" err="1"/>
              <a:t>nhw</a:t>
            </a:r>
            <a:r>
              <a:rPr lang="en-GB" sz="5400" dirty="0"/>
              <a:t> </a:t>
            </a:r>
            <a:r>
              <a:rPr lang="en-GB" sz="5400" dirty="0" err="1"/>
              <a:t>ateb</a:t>
            </a:r>
            <a:r>
              <a:rPr lang="en-GB" sz="5400" dirty="0"/>
              <a:t> y </a:t>
            </a:r>
            <a:r>
              <a:rPr lang="en-GB" sz="5400" dirty="0" err="1"/>
              <a:t>cwestiwn</a:t>
            </a:r>
            <a:r>
              <a:rPr lang="en-GB" sz="5400" dirty="0"/>
              <a:t>?</a:t>
            </a:r>
            <a:endParaRPr lang="en-GB" sz="1000" dirty="0"/>
          </a:p>
        </p:txBody>
      </p:sp>
      <p:pic>
        <p:nvPicPr>
          <p:cNvPr id="9" name="Picture 2" descr="Question marks | Diocese of London">
            <a:extLst>
              <a:ext uri="{FF2B5EF4-FFF2-40B4-BE49-F238E27FC236}">
                <a16:creationId xmlns:a16="http://schemas.microsoft.com/office/drawing/2014/main" id="{E46545A5-D288-4457-95D8-44CD235CE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011" y="2187313"/>
            <a:ext cx="3245973" cy="260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CDD5492-D6A1-45C9-BD06-3AA505ED10C5}"/>
              </a:ext>
            </a:extLst>
          </p:cNvPr>
          <p:cNvSpPr txBox="1"/>
          <p:nvPr/>
        </p:nvSpPr>
        <p:spPr>
          <a:xfrm>
            <a:off x="165889" y="407669"/>
            <a:ext cx="7342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Amcan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: I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ddeall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rôl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chwaraewyd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ffigyrau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hanesyddol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wella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agweddau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pobl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gydraddoldeb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Deyrnas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Unedig</a:t>
            </a: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679833"/>
      </p:ext>
    </p:extLst>
  </p:cSld>
  <p:clrMapOvr>
    <a:masterClrMapping/>
  </p:clrMapOvr>
</p:sld>
</file>

<file path=ppt/theme/theme1.xml><?xml version="1.0" encoding="utf-8"?>
<a:theme xmlns:a="http://schemas.openxmlformats.org/drawingml/2006/main" name="Stonewall_PP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Stonewall_PP_Template.potx</Template>
  <TotalTime>0</TotalTime>
  <Words>802</Words>
  <Application>Microsoft Office PowerPoint</Application>
  <PresentationFormat>On-screen Show (4:3)</PresentationFormat>
  <Paragraphs>57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Symbol</vt:lpstr>
      <vt:lpstr>Stonewall_PP_Template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2021-01-05T16:07:22Z</dcterms:created>
  <dcterms:modified xsi:type="dcterms:W3CDTF">2022-11-10T14:06:44Z</dcterms:modified>
</cp:coreProperties>
</file>