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autoCompressPictures="0">
  <p:sldMasterIdLst>
    <p:sldMasterId id="2147483696" r:id="rId1"/>
  </p:sldMasterIdLst>
  <p:notesMasterIdLst>
    <p:notesMasterId r:id="rId13"/>
  </p:notesMasterIdLst>
  <p:sldIdLst>
    <p:sldId id="285" r:id="rId2"/>
    <p:sldId id="256" r:id="rId3"/>
    <p:sldId id="258" r:id="rId4"/>
    <p:sldId id="261" r:id="rId5"/>
    <p:sldId id="275" r:id="rId6"/>
    <p:sldId id="278" r:id="rId7"/>
    <p:sldId id="262" r:id="rId8"/>
    <p:sldId id="283" r:id="rId9"/>
    <p:sldId id="279" r:id="rId10"/>
    <p:sldId id="280" r:id="rId11"/>
    <p:sldId id="281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Stonewall Voice Bold Condensed" panose="00000800000000000000" pitchFamily="2" charset="0"/>
      <p:bold r:id="rId20"/>
    </p:embeddedFont>
    <p:embeddedFont>
      <p:font typeface="Stonewall Voice Stonewall Proud" panose="00000500000000000000" pitchFamily="2" charset="0"/>
      <p:regular r:id="rId21"/>
    </p:embeddedFont>
    <p:embeddedFont>
      <p:font typeface="Work Sans" pitchFamily="2" charset="0"/>
      <p:regular r:id="rId22"/>
      <p:bold r:id="rId23"/>
      <p:italic r:id="rId24"/>
      <p:boldItalic r:id="rId25"/>
    </p:embeddedFont>
    <p:embeddedFont>
      <p:font typeface="WORK SANS BOLD ROMAN" panose="020B0604020202020204" charset="0"/>
      <p:bold r:id="rId26"/>
    </p:embeddedFont>
    <p:embeddedFont>
      <p:font typeface="WORK SANS MEDIUM ROMAN" panose="020B0604020202020204" charset="0"/>
      <p:regular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1B66"/>
    <a:srgbClr val="FFC3DF"/>
    <a:srgbClr val="FFFFFF"/>
    <a:srgbClr val="007488"/>
    <a:srgbClr val="F0C1FF"/>
    <a:srgbClr val="ACDDCC"/>
    <a:srgbClr val="5255C3"/>
    <a:srgbClr val="FEC34D"/>
    <a:srgbClr val="A41B67"/>
    <a:srgbClr val="B83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E26AE5-F464-4969-8629-5BE7CBA814C2}" v="4" dt="2021-10-01T09:40:07.6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52901" autoAdjust="0"/>
  </p:normalViewPr>
  <p:slideViewPr>
    <p:cSldViewPr snapToGrid="0" snapToObjects="1">
      <p:cViewPr varScale="1">
        <p:scale>
          <a:sx n="34" d="100"/>
          <a:sy n="34" d="100"/>
        </p:scale>
        <p:origin x="180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E1AFD-4008-744F-BC05-61287700DC65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3E6B5-11E3-EA42-A004-90E27F73E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9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Visit </a:t>
            </a:r>
            <a:r>
              <a:rPr lang="en-US" dirty="0"/>
              <a:t>our website for the lesson plan to accompany this PowerPoint.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0581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Gofynnwch i’r disgyblion pam maen nhw’n meddwl roedd angen i’r Black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Panthers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fodoli</a:t>
            </a:r>
          </a:p>
          <a:p>
            <a:endParaRPr lang="en-GB" dirty="0"/>
          </a:p>
          <a:p>
            <a:r>
              <a:rPr lang="en-GB" dirty="0" err="1"/>
              <a:t>Gwnewch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siŵr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bod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trafod</a:t>
            </a:r>
            <a:r>
              <a:rPr lang="en-GB" dirty="0"/>
              <a:t>:</a:t>
            </a: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Yn y gorffennol, roedd hiliaeth yn broblem eang, ac roedd hyn yn cynnwys hiliaeth gan gyrff cyhoeddus</a:t>
            </a: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 yr heddlu a’r llywodraeth.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Roedd hiliaeth yn effeithio ar ansawdd yr addysg roedd Pobl o Liw yn ei derbyn, a sut</a:t>
            </a: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roedden nhw’n cael eu trin mewn ysgolion – felly dyna pam oedd angen rhaglenni addysg </a:t>
            </a: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Doedd plant ddim yn dysgu am hanes pobl ddu yn yr ysgol </a:t>
            </a: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Roedd hiliaeth yn effeithio ar y swyddi roedd modd i bobl eu cael a faint o arian roedden nhw’n ei</a:t>
            </a: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ennill – felly dyna pam roedd angen pethau fel brecwast am ddim i blant </a:t>
            </a: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Nid oedd systemau gofal iechyd, yn enwedig yn yr Unol Daleithiau, yn diwallu</a:t>
            </a: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anghenion penodol pobl ddu – ac yn yr Unol Daleithiau, doedd pobl yn aml ddim yn gallu fforddio talu am driniaeth.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Gofynnwch i’r disgyblion a oes angen gwneud gwaith gwrth-hiliaeth o hyd.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endParaRPr lang="cy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Gwnewch yn siŵr eu bod nhw’n deall bod angen!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 Pobl o Liw yn dal i wynebu hiliaeth yn eu bywydau bob dydd – gan bobl ar y stryd, yn y gwaith ac ym myd addysg.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 Pobl o Liw yn dal i wynebu anghydraddoldebau o ran gofal iechyd, addysg a thai.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r>
              <a:rPr lang="en-GB" dirty="0"/>
              <a:t>(</a:t>
            </a:r>
            <a:r>
              <a:rPr lang="cy-GB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 gwybodaeth gefndir i athrawon ar gael yn</a:t>
            </a:r>
            <a:r>
              <a:rPr lang="en-GB" dirty="0"/>
              <a:t>: https://library.oapen.org/handle/20.500.12657/22310)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89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390">
              <a:tabLst>
                <a:tab pos="972185" algn="l"/>
              </a:tabLst>
            </a:pP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 </a:t>
            </a:r>
            <a:r>
              <a:rPr lang="cy-GB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</a:t>
            </a: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Brown yn parhau i fod yn ymrwymedig i fynd i’r afael â phob math o anghyfiawnder, ond hiliaeth, homoffobia, deuffobia a thrawsffobia yn benodol.</a:t>
            </a: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 am wneud y byd yn lle mwy teg.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tabLst>
                <a:tab pos="972185" algn="l"/>
              </a:tabLst>
            </a:pPr>
            <a:endParaRPr lang="cy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Gofynnwch i’r disgyblion feddwl am beth fyddan nhw’n ei wneud yn eu bywydau bob dydd i wneud y byd yn lle mwy teg.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93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Mae’r gwasanaeth yma ar gyfer disgyblion oed uwchradd.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Ewch i’n gwefan www.stonewall.cymru i weld gwasanaeth tebyg ar gyfer disgyblion oed cynradd.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 fersiynau o’r gwasanaeth yma ar gael ar gyfer plant a phobl ifanc sydd â ADY hefyd.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97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Gofynnwch i’r disgyblion a ydyn nhw wedi clywed am Fis Hanes Pobl Ddu o’r blaen.</a:t>
            </a: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Pam gallai fod ei angen</a:t>
            </a:r>
            <a:r>
              <a:rPr lang="en-GB" dirty="0"/>
              <a:t>?</a:t>
            </a:r>
          </a:p>
          <a:p>
            <a:endParaRPr lang="en-GB" dirty="0"/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Trafodwch bod hanes pobl ddu yng ngwledydd Prydain, ac ar draws y byd, yn cael ei anwybyddu’n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aml, ac yn y gorffennol na siaradwyd amdano mewn ysgolion.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rheswm dros hyn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yw agweddau hiliol sy’n awgrymu nad yw bywydau a straeon pobl ddu yn bwysig.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 Mis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Hanes Pobl Ddu yn ceisio newid hynny.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Mae’n bwysig gwybod ein holl hanes, ac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 Mis Hanes Pobl Ddu yn amser gwych i ddathlu rhai pobl ddu anhygoel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yn ein hanes.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dyna’n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union beth rydyn ni’n mynd i fod yn ei wneud yn y gwasanaeth yma.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27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Cyflwyno </a:t>
            </a:r>
            <a:r>
              <a:rPr lang="cy-GB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</a:t>
            </a: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Brown – roedd </a:t>
            </a:r>
            <a:r>
              <a:rPr lang="cy-GB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</a:t>
            </a: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yn un o aelodau cynnar mudiad o’r enw y Ffrynt Rhyddhad Hoyw, sef mudiad a oedd yn ymgyrchu dros driniaeth deg a chyfartal i bobl LHDTC+ ym Mhrydain</a:t>
            </a:r>
            <a:r>
              <a:rPr lang="en-GB" dirty="0"/>
              <a:t>.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Cynhaliwyd yr Orymdaith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Pride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gyntaf ym Mhrydain yn 1972 a oedd yn cynnwys protest gusanu ar Sgwâr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Trafalgar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helpodd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drefnu hon yn ogystal â nifer o orymdeithiau a phrotestiadau eraill</a:t>
            </a:r>
            <a:r>
              <a:rPr lang="en-GB" dirty="0"/>
              <a:t>. </a:t>
            </a: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 oedd un o’r ychydig bobl ddu yn yr orymdaith – nid am nad oedd llawer o bobl ddu yn LHDTC+, ond oherwydd fod pobl ddu LHDTC+ yn profi (ac yn dal i brofi) hiliaeth yn ogystal â homoffobia, deuffobia a thrawsffobia, sy’n ei gwneud hi’n fwy dychrynllyd byth mynd i brotest gyhoeddus.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64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Esboniwch fod gorymdaith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Pride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Llundain yn 1972 wedi’i threfnu i gael ei chynnal ar y penwythnos agosaf at ddathliad gwrthryfel Stonewall.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Gwrthryfel yn erbyn homoffobia, deuffobia a thrawsffobia oedd gwrthryfel Stonewall o dan arweiniad pobl ddu a brown LHDTC+.</a:t>
            </a: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Gwnewch yn siŵr eich bod wedi trafod y canlynol am 1972: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Roedd bod yn LHDTC+ yn dal i gael ei gyfri fel salwch </a:t>
            </a: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Doedd dim deddfau yn erbyn gwahaniaethu homoffobaidd, deuffobaidd na thrawsffobaidd </a:t>
            </a: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Roedd homoffobia, deuffobia a thrawsffobia yn gyffredin (ac mae’n dal i fod, yn anffodus) </a:t>
            </a: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Doedd dim hawl gan bobl LHDTC+ i briodi na mabwysiadu </a:t>
            </a: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Roedd y llysoedd yn tynnu plant oddi wrth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famau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lesbiaidd </a:t>
            </a:r>
          </a:p>
          <a:p>
            <a:pPr marL="7239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972185" algn="l"/>
              </a:tabLst>
              <a:defRPr/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Roedd dynion hoyw yn profi aflonyddu gan yr heddlu yn rheolaidd – roedd hyn yn digwydd i bobl ddu hefyd.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239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972185" algn="l"/>
              </a:tabLst>
              <a:defRPr/>
            </a:pP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972185" algn="l"/>
              </a:tabLst>
              <a:defRPr/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(Mae gwybodaeth gefndir i athrawon ar gael yn: https://www.crimeandjustice.org.uk/sites/crimeandjustice.org.uk/files/096272506 08553116.pdf ac https://galop.org.uk/about/history/)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20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Gofynnwch i’r disgyblion pam y gallai fod angen </a:t>
            </a:r>
            <a:r>
              <a:rPr lang="cy-GB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Pride</a:t>
            </a: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LHDTC+ o hyd.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endParaRPr lang="cy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Gwnewch yn siŵr eich bod wedi trafod y canlynol</a:t>
            </a:r>
            <a:r>
              <a:rPr lang="en-GB" dirty="0"/>
              <a:t>:</a:t>
            </a: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Mae pobl LHDTC+ yn dal i wynebu gwahaniaethu ac aflonyddu yn y gwaith, yn y byd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addysg ac yn y gymuned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Ar hyn o bryd, dyw hi ddim yn anghyfreithlon cynnal therapi trosi, lle mae ‘therapyddion’ yn trin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pobl LHDTC+ fel pe bai bod yn LHDTC+ yn salwch sydd angen ei ‘wella’ </a:t>
            </a: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Nid yw pob unigolyn traws yn gallu newid eu tystysgrif geni </a:t>
            </a: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Mae gwledydd o hyd lle mae bod yn LHDTC+ yn anghyfreithlon, a lle nad yw pobl LHDTC+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wedi’u hamddiffyn rhag gwahaniaethu a lle maen nhw’n methu â phriodi a chael plant.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endParaRPr lang="cy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Esboniwch mai digwyddiad sy’n cael ei redeg gan Bobl o Liw LHDTC+ ar gyfer Pobl o Liw LHDTC+ yw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Pride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gwledydd Prydain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endParaRPr lang="cy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Gofynnwch i’r disgyblion pam y gallai fod angen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Pride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gwledydd Prydain.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endParaRPr lang="cy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Gwnewch yn siŵr eich bod wedi trafod y canlynol: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Mae Pobl o Liw LHDTC+ yn profi hiliaeth (triniaeth annheg oherwydd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lliw eu croen) a homoffobia, deuffobia a thrawsffobia (triniaeth annheg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oherwydd pwy maen nhw’n cwympo mewn cariad â nhw neu oherwydd bod eu rhywedd yn wahanol i’r categori rhywedd y rhoddwyd nhw ynddo adeg eu geni)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Mae Pobl o Liw LHDTC+ yn profi hiliaeth o fewn y gymuned LHDTC+ ehangach </a:t>
            </a: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Mae lleisiau Pobl o Liw LHDTC+ yn aml yn cael eu hanwybyddu o fewn y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gymuned LHDTC+ ehangach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64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noProof="0" dirty="0"/>
              <a:t>Esboniwch yn gyflym pwy oedd y Ffrynt Rhyddhad Hoyw.</a:t>
            </a:r>
          </a:p>
          <a:p>
            <a:endParaRPr lang="cy-GB" noProof="0" dirty="0"/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Cynhaliodd cangen Prydain o’r Ffrynt Rhyddhad Hoyw eu protest gyntaf yn 1970</a:t>
            </a: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Cynhalion nhw eu protest gyntaf yn 1970 ac roedd y mudiad yn cael ei redeg gan bobl oedd yn cwrdd yn y </a:t>
            </a:r>
            <a:r>
              <a:rPr lang="cy-GB" sz="1800" noProof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Mangrove</a:t>
            </a:r>
            <a:r>
              <a:rPr lang="cy-GB" sz="18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sef bwyty Caribïaidd yn Llundain.</a:t>
            </a: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Cafodd y Ffrynt Rhyddhad Hoyw eu hysbrydoli gan grŵp o’r enw y Black </a:t>
            </a:r>
            <a:r>
              <a:rPr lang="cy-GB" sz="1800" noProof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Panthers</a:t>
            </a:r>
            <a:r>
              <a:rPr lang="cy-GB" sz="18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ac roedd ganddyn nhw gysylltiadau â nhw – roedd y Black </a:t>
            </a:r>
            <a:r>
              <a:rPr lang="cy-GB" sz="1800" noProof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Panthers</a:t>
            </a:r>
            <a:r>
              <a:rPr lang="cy-GB" sz="18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yn cynnal cyfarfodydd yn y </a:t>
            </a:r>
            <a:r>
              <a:rPr lang="cy-GB" sz="1800" noProof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Mangrove</a:t>
            </a:r>
            <a:r>
              <a:rPr lang="cy-GB" sz="1800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hefyd.</a:t>
            </a:r>
          </a:p>
          <a:p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74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Cyflwyno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Brown – roedd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yn un o aelodau cynnar mudiad o’r enw y Ffrynt Rhyddhad Hoyw, sef mudiad a oedd yn ymgyrchu dros driniaeth deg a chyfartal i bobl LHDTC+ ym Mhrydain.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Cynhaliwyd yr Orymdaith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Pride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gyntaf ym Mhrydain yn 1972 a oedd yn cynnwys protest gusanu ar Sgwâr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Trafalgar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helpodd </a:t>
            </a:r>
            <a:r>
              <a:rPr lang="cy-GB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drefnu hon yn ogystal â nifer o orymdeithiau a phrotestiadau eraill.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Ted oedd un o’r ychydig bobl ddu yn yr orymdaith – nid am nad oedd llawer o bobl ddu yn LHDTC+, ond oherwydd fod pobl ddu LHDTC+ yn profi (ac yn dal i brofi) hiliaeth yn ogystal â homoffobia, deuffobia a thrawsffobia, sy’n ei gwneud hi’n fwy dychrynllyd byth mynd i brotest gyhoeddus.</a:t>
            </a: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33E6B5-11E3-EA42-A004-90E27F73E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33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Esboniwch pwy oedd y Black </a:t>
            </a:r>
            <a:r>
              <a:rPr lang="cy-GB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Panthers</a:t>
            </a: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Mudiad gwleidyddol oedd yn cael ei arwain a’i redeg gan bobl ddu a sefydlwyd yn yr Unol Daleithiau yn 1966, gyda changhennau ledled y byd.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Roedden nhw’n ymgyrchu ac yn protestio yn erbyn hiliaeth ac aflonyddwch gan yr heddlu.</a:t>
            </a: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 enghraifft, trefnwyd protestiadau gan y Black </a:t>
            </a:r>
            <a:r>
              <a:rPr lang="cy-GB" sz="1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Panthers</a:t>
            </a: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yn Llundain yn erbyn aflonyddwch gan yr heddlu.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">
              <a:spcAft>
                <a:spcPts val="300"/>
              </a:spcAft>
              <a:tabLst>
                <a:tab pos="972185" algn="l"/>
              </a:tabLst>
            </a:pPr>
            <a:r>
              <a:rPr lang="cy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Fe wnaethon nhw sefydlu mentrau cymunedol fel darparu brecwast am ddim i blant, rhaglenni addysg, a chlinigau iechyd.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E6B5-11E3-EA42-A004-90E27F73E0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51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0E15D33-1FA9-8E4E-AEA8-CC111E470E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18765" y="1238654"/>
            <a:ext cx="8916152" cy="1461039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3000" b="1" i="0" spc="100" baseline="0">
                <a:solidFill>
                  <a:schemeClr val="bg2"/>
                </a:solidFill>
                <a:latin typeface="Stonewall Voice Bold Condensed" pitchFamily="2" charset="77"/>
              </a:defRPr>
            </a:lvl1pPr>
          </a:lstStyle>
          <a:p>
            <a:pPr lvl="0"/>
            <a:r>
              <a:rPr lang="en-US" dirty="0"/>
              <a:t>PRESENTATION HEADLINE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0DAA9114-5D2A-FC48-98D1-C73779711C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8765" y="2667609"/>
            <a:ext cx="8916152" cy="1461040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3000" b="1" i="0" spc="100" baseline="0">
                <a:solidFill>
                  <a:schemeClr val="bg2"/>
                </a:solidFill>
                <a:latin typeface="Stonewall Voice Bold Condensed" pitchFamily="2" charset="77"/>
              </a:defRPr>
            </a:lvl1pPr>
          </a:lstStyle>
          <a:p>
            <a:pPr lvl="0"/>
            <a:r>
              <a:rPr lang="en-US" dirty="0"/>
              <a:t>ON 2 LINES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7DEB529-26BA-E047-B11B-C9684CE7F8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18765" y="4164134"/>
            <a:ext cx="8916152" cy="1461039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3000" b="1" i="0" spc="100" baseline="0">
                <a:solidFill>
                  <a:schemeClr val="bg1"/>
                </a:solidFill>
                <a:latin typeface="Stonewall Voice Bold Condensed" pitchFamily="2" charset="77"/>
              </a:defRPr>
            </a:lvl1pPr>
          </a:lstStyle>
          <a:p>
            <a:pPr lvl="0"/>
            <a:r>
              <a:rPr lang="en-GB" dirty="0"/>
              <a:t>00.00.0000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F812658-3371-DC4A-8691-55FC96EA1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675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7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 Slide - Colou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CD87AD-6699-B547-B82A-86630FD78FF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168769" y="481134"/>
            <a:ext cx="9214339" cy="4537075"/>
          </a:xfrm>
        </p:spPr>
        <p:txBody>
          <a:bodyPr anchor="ctr"/>
          <a:lstStyle>
            <a:lvl1pPr algn="ctr">
              <a:buNone/>
              <a:defRPr sz="1600" b="0" i="0">
                <a:solidFill>
                  <a:schemeClr val="bg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Click icons to add multimedia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B06A85C1-5361-A443-A46C-C402D0FC2D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8769" y="5115223"/>
            <a:ext cx="9214339" cy="3299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bg2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Content Caption – Title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081B77A3-0F7B-E14F-A2A0-9EC6572A56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8769" y="5546779"/>
            <a:ext cx="9214339" cy="82324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b="0" i="0" dirty="0">
                <a:latin typeface="WORK SANS MEDIUM ROMAN" pitchFamily="2" charset="77"/>
              </a:rPr>
              <a:t>Content Caption - Description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A76A0F7-7046-1F4B-9E51-F25894703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675754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A04D4-9B85-5444-AF5A-A4E3F1546A10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3943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 Slide - Colou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030709-9D0D-1A43-980B-845216BCA6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168769" y="481134"/>
            <a:ext cx="9214339" cy="4537075"/>
          </a:xfrm>
        </p:spPr>
        <p:txBody>
          <a:bodyPr anchor="ctr"/>
          <a:lstStyle>
            <a:lvl1pPr algn="ctr">
              <a:buNone/>
              <a:defRPr sz="16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Click icons to add multimedia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9663A2B4-F35E-3543-B53E-461F63F3ED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8769" y="5115223"/>
            <a:ext cx="9214339" cy="3299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Content Caption – Title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0E1F237E-50F6-DB46-82F0-50C299D865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8769" y="5546779"/>
            <a:ext cx="9214339" cy="82324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WORK SANS MEDIUM ROMAN" pitchFamily="2" charset="77"/>
              </a:defRPr>
            </a:lvl1pPr>
          </a:lstStyle>
          <a:p>
            <a:pPr lvl="0"/>
            <a:r>
              <a:rPr lang="en-US" b="0" i="0" dirty="0">
                <a:latin typeface="WORK SANS MEDIUM ROMAN" pitchFamily="2" charset="77"/>
              </a:rPr>
              <a:t>Content Caption - Description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8535B15-D32A-C249-BA4C-E9C5AB4B6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675754" cy="6858000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2E1CE93-422A-6B40-8C25-95299717B125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41824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65A6F4B2-83FB-0A42-B6DF-DF3A5A03E2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5341937" cy="553999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accent1">
                    <a:lumMod val="75000"/>
                  </a:schemeClr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099AEEF3-BAF8-3A4F-B47B-206C84A11C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913004"/>
            <a:ext cx="53419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Page headline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7A6728-2A7B-2F46-8ED5-27B26E8C5B93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72904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Colou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0424921D-8AC0-4449-AE1C-C064D179AF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5341937" cy="553999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bg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F44C42EA-B131-3342-85DE-8D68D2CD0E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913004"/>
            <a:ext cx="53419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bg1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Page headline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A04D4-9B85-5444-AF5A-A4E3F1546A10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72086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Colou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2B7D7F5B-EF74-EE4C-BBB2-7CF94A689A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5341937" cy="553999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tx1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223ACB66-2A8B-C24D-8F2C-EEAE753140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913004"/>
            <a:ext cx="53419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Page headline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2E1CE93-422A-6B40-8C25-95299717B125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08775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Half Pag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97E7B9A-33D6-6245-B298-DD4DEA62C4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5341937" cy="553999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accent1">
                    <a:lumMod val="75000"/>
                  </a:schemeClr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110BB37-C483-F34A-B538-000E370177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913004"/>
            <a:ext cx="53419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Page headline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8845AD72-DA38-DD48-AA6A-2AACDB9F44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762" y="1700404"/>
            <a:ext cx="53419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on 2 lines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A5089D6-989B-C34F-B2F1-275D44DD9C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763" y="2987362"/>
            <a:ext cx="5341937" cy="395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Copy Subtitle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9963EB0-45EB-0F47-9E21-E46CFD93C6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763" y="3429000"/>
            <a:ext cx="5341937" cy="28321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WORK SANS MEDIUM ROMAN" pitchFamily="2" charset="77"/>
              </a:defRPr>
            </a:lvl1pPr>
          </a:lstStyle>
          <a:p>
            <a:pPr lvl="0"/>
            <a:r>
              <a:rPr lang="en-US" b="0" i="0" dirty="0">
                <a:latin typeface="WORK SANS MEDIUM ROMAN" pitchFamily="2" charset="77"/>
              </a:rPr>
              <a:t>Body copy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D68D376-EF86-9E47-B024-E66B704E73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noFill/>
        </p:spPr>
        <p:txBody>
          <a:bodyPr anchor="ctr"/>
          <a:lstStyle>
            <a:lvl1pPr algn="ctr">
              <a:buNone/>
              <a:defRPr sz="16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5A8C30-F3AC-F84C-A9BB-82062127387D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1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1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95923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6199AB6E-48E7-C244-AFE7-16405DF414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5341937" cy="5539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accent1">
                    <a:lumMod val="75000"/>
                  </a:schemeClr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7CE25C84-A1EA-A34E-8C42-FAD16C5A9C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913004"/>
            <a:ext cx="53419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Page headline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255BF090-6446-F348-ADA0-D9CE795930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762" y="1700404"/>
            <a:ext cx="53419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on 2 lines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50535FEE-CFBA-4440-A8CF-1D9B9EAB26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763" y="2987362"/>
            <a:ext cx="5341937" cy="395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Copy Subtitle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63D33E93-B7CD-E24F-A8B1-5960C09297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763" y="3429000"/>
            <a:ext cx="5341937" cy="28321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WORK SANS MEDIUM ROMAN" pitchFamily="2" charset="77"/>
              </a:defRPr>
            </a:lvl1pPr>
          </a:lstStyle>
          <a:p>
            <a:pPr lvl="0"/>
            <a:r>
              <a:rPr lang="en-US" b="0" i="0" dirty="0">
                <a:latin typeface="WORK SANS MEDIUM ROMAN" pitchFamily="2" charset="77"/>
              </a:rPr>
              <a:t>Body copy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C9BE11B1-D450-BB4D-B090-844B902420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352425"/>
            <a:ext cx="5710237" cy="3299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Table Title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ED7AACC1-C32B-6847-AAB4-B92796D518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777631"/>
            <a:ext cx="5710237" cy="7279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WORK SANS MEDIUM ROMAN" pitchFamily="2" charset="77"/>
              </a:defRPr>
            </a:lvl1pPr>
          </a:lstStyle>
          <a:p>
            <a:pPr lvl="0"/>
            <a:r>
              <a:rPr lang="en-US" b="0" i="0" dirty="0">
                <a:latin typeface="WORK SANS MEDIUM ROMAN" pitchFamily="2" charset="77"/>
              </a:rPr>
              <a:t>Table description</a:t>
            </a:r>
            <a:endParaRPr lang="en-US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65E67D97-898E-3F42-B50F-90393D95544A}"/>
              </a:ext>
            </a:extLst>
          </p:cNvPr>
          <p:cNvSpPr>
            <a:spLocks noGrp="1"/>
          </p:cNvSpPr>
          <p:nvPr>
            <p:ph type="tbl" sz="quarter" idx="19" hasCustomPrompt="1"/>
          </p:nvPr>
        </p:nvSpPr>
        <p:spPr>
          <a:xfrm>
            <a:off x="6096000" y="1700213"/>
            <a:ext cx="5710238" cy="4560887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algn="ctr">
              <a:buNone/>
              <a:defRPr sz="1600" b="0" i="0">
                <a:latin typeface="WORK SANS MEDIUM ROMAN" pitchFamily="2" charset="77"/>
              </a:defRPr>
            </a:lvl1pPr>
          </a:lstStyle>
          <a:p>
            <a:r>
              <a:rPr lang="en-US" dirty="0"/>
              <a:t>Click icon to insert table data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3FBED14-2C47-6E44-A1C8-537CDDC7AA02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14656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951D998A-C211-6446-8F01-2424DD4567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11450637" cy="5539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accent1">
                    <a:lumMod val="75000"/>
                  </a:schemeClr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5F9FF31E-9D43-2445-B8C3-C5A6084E72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913004"/>
            <a:ext cx="114506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Longer page headline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651ECFC7-6CDD-BE43-A58C-52A1569C09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762" y="1700404"/>
            <a:ext cx="114506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on 2 lines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87A2E474-EF79-BE41-ADAD-C4AB3D928D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763" y="2987362"/>
            <a:ext cx="11450636" cy="395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Copy Subtitle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BF861DBD-3AB0-F944-97A0-4C430C6887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763" y="3429000"/>
            <a:ext cx="11450636" cy="28321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WORK SANS MEDIUM ROMAN" pitchFamily="2" charset="77"/>
              </a:defRPr>
            </a:lvl1pPr>
          </a:lstStyle>
          <a:p>
            <a:pPr lvl="0"/>
            <a:r>
              <a:rPr lang="en-US" b="0" i="0" dirty="0">
                <a:latin typeface="WORK SANS MEDIUM ROMAN" pitchFamily="2" charset="77"/>
              </a:rPr>
              <a:t>Body copy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C2D4F57-11E0-1043-B69F-7527DB0BE987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29538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T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EF3C046-6F28-9943-84C8-0AB7965682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11450637" cy="5539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accent1">
                    <a:lumMod val="75000"/>
                  </a:schemeClr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4A6B5F7-081F-234F-B82B-92A60A57C5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913004"/>
            <a:ext cx="114506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Longer page headline on 1 line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0FC8D631-65DE-F340-A975-104B1EEAD6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763" y="2004468"/>
            <a:ext cx="11450637" cy="395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Copy Subtitle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2FEDE389-9BC8-1340-8AAA-238E2D1965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763" y="2465984"/>
            <a:ext cx="11450637" cy="197207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WORK SANS MEDIUM ROMAN" pitchFamily="2" charset="77"/>
              </a:defRPr>
            </a:lvl1pPr>
          </a:lstStyle>
          <a:p>
            <a:pPr lvl="0"/>
            <a:r>
              <a:rPr lang="en-US" b="0" i="0" dirty="0">
                <a:latin typeface="WORK SANS MEDIUM ROMAN" pitchFamily="2" charset="77"/>
              </a:rPr>
              <a:t>Body copy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40711F-1A11-8F4A-8CD4-4E30AD30091E}"/>
              </a:ext>
            </a:extLst>
          </p:cNvPr>
          <p:cNvSpPr/>
          <p:nvPr userDrawn="1"/>
        </p:nvSpPr>
        <p:spPr>
          <a:xfrm>
            <a:off x="0" y="4716380"/>
            <a:ext cx="12192000" cy="214162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2E121-3D49-9246-888F-45D4B582AD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763" y="4922838"/>
            <a:ext cx="11452225" cy="1433512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4500" b="0" i="0" spc="100" baseline="0">
                <a:solidFill>
                  <a:schemeClr val="bg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Call to action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8652343-FD22-A84F-ACD0-45EDB790EA11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65784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TA +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16F845E-5A04-7649-B828-E96D31C09B93}"/>
              </a:ext>
            </a:extLst>
          </p:cNvPr>
          <p:cNvSpPr/>
          <p:nvPr userDrawn="1"/>
        </p:nvSpPr>
        <p:spPr>
          <a:xfrm>
            <a:off x="0" y="0"/>
            <a:ext cx="597497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C11406-9C72-A34A-ACE7-2FD76EB65047}"/>
              </a:ext>
            </a:extLst>
          </p:cNvPr>
          <p:cNvSpPr/>
          <p:nvPr userDrawn="1"/>
        </p:nvSpPr>
        <p:spPr>
          <a:xfrm>
            <a:off x="0" y="4716380"/>
            <a:ext cx="12192000" cy="21416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7445E6FC-22EF-7442-8495-BDC7E9ECB8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039" y="487188"/>
            <a:ext cx="4717893" cy="4229191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45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Page headline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711D4046-63B9-7345-9C76-40D2D9F766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8016" y="510988"/>
            <a:ext cx="5010242" cy="420539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Copy Subtitle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AB6BCC8-C6D1-6C41-A0C0-70BCBF4306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3040" y="4716381"/>
            <a:ext cx="10985218" cy="21416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7000" b="0" i="0" spc="100" baseline="0">
                <a:solidFill>
                  <a:schemeClr val="bg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Call to action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B184D2A-8E5F-9643-8EB0-EFB57F8EED76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1528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Colou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3B014B24-7320-7943-B057-AF45D30668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681" y="2696620"/>
            <a:ext cx="11196638" cy="325278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9000" b="0" i="0" spc="100" baseline="0">
                <a:solidFill>
                  <a:schemeClr val="bg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573D2A2-75AF-304A-942B-2375B82E7969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588621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EDC43DC-C565-2E40-83E7-90E43448FC26}"/>
              </a:ext>
            </a:extLst>
          </p:cNvPr>
          <p:cNvSpPr/>
          <p:nvPr userDrawn="1"/>
        </p:nvSpPr>
        <p:spPr>
          <a:xfrm>
            <a:off x="0" y="0"/>
            <a:ext cx="12192003" cy="33758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160D02-365A-7D42-9CB6-6A8C369E785F}"/>
              </a:ext>
            </a:extLst>
          </p:cNvPr>
          <p:cNvSpPr/>
          <p:nvPr userDrawn="1"/>
        </p:nvSpPr>
        <p:spPr>
          <a:xfrm>
            <a:off x="8128000" y="3382431"/>
            <a:ext cx="4064000" cy="34755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A9E74B-A05A-E944-A586-50D22EFEBC41}"/>
              </a:ext>
            </a:extLst>
          </p:cNvPr>
          <p:cNvSpPr/>
          <p:nvPr userDrawn="1"/>
        </p:nvSpPr>
        <p:spPr>
          <a:xfrm>
            <a:off x="-2" y="3382431"/>
            <a:ext cx="4064000" cy="34755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47337BE3-5397-5941-8AD5-32E87976FD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11450637" cy="5539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accent1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415932C-F795-BD4B-8D86-BE5DBCA55D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1006431"/>
            <a:ext cx="11450637" cy="123558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5000" b="0" i="0" spc="100" baseline="0">
                <a:solidFill>
                  <a:schemeClr val="bg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Longer page headline on 1 line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0073A4F7-EBB0-0A4F-9C79-35CB944EC4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763" y="2342024"/>
            <a:ext cx="11450637" cy="85643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Copy Subtitle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C0523672-EC66-E94A-B818-FEF5D44A60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394" y="3630707"/>
            <a:ext cx="3505203" cy="2725644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3000" b="0" i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9007822-9453-AD4A-B1B2-B2E60BA4D9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8156" y="3630707"/>
            <a:ext cx="3505203" cy="2725644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3000" b="0" i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47539176-30F0-444A-9849-7D45050718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07392" y="3630707"/>
            <a:ext cx="3505203" cy="2725644"/>
          </a:xfrm>
        </p:spPr>
        <p:txBody>
          <a:bodyPr lIns="180000" tIns="180000" rIns="180000" bIns="180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3000" b="0" i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1846D56-5463-994A-8F5B-5E686AD7E5F4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1601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8">
            <a:extLst>
              <a:ext uri="{FF2B5EF4-FFF2-40B4-BE49-F238E27FC236}">
                <a16:creationId xmlns:a16="http://schemas.microsoft.com/office/drawing/2014/main" id="{4384051D-2E0F-8949-8FB7-0414076EE41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77825" y="1944534"/>
            <a:ext cx="2209800" cy="2227265"/>
          </a:xfrm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4" name="Picture Placeholder 18">
            <a:extLst>
              <a:ext uri="{FF2B5EF4-FFF2-40B4-BE49-F238E27FC236}">
                <a16:creationId xmlns:a16="http://schemas.microsoft.com/office/drawing/2014/main" id="{328BA3D8-25EA-FC42-96BF-F590BC5604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99125" y="1944534"/>
            <a:ext cx="2247060" cy="2227265"/>
          </a:xfrm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5" name="Picture Placeholder 18">
            <a:extLst>
              <a:ext uri="{FF2B5EF4-FFF2-40B4-BE49-F238E27FC236}">
                <a16:creationId xmlns:a16="http://schemas.microsoft.com/office/drawing/2014/main" id="{3536641F-4F26-764A-B207-975AAB288FE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7625" y="4171799"/>
            <a:ext cx="2222891" cy="2217739"/>
          </a:xfrm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26" name="Picture Placeholder 18">
            <a:extLst>
              <a:ext uri="{FF2B5EF4-FFF2-40B4-BE49-F238E27FC236}">
                <a16:creationId xmlns:a16="http://schemas.microsoft.com/office/drawing/2014/main" id="{6ADC16EF-F01D-CC42-827A-4E452CA784C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7486" y="4171799"/>
            <a:ext cx="2209800" cy="2217739"/>
          </a:xfrm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B4D3D220-EA2E-C24F-9494-A5DF992A31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763" y="352425"/>
            <a:ext cx="11450637" cy="5539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3000" b="0" i="0" spc="100" baseline="0">
                <a:solidFill>
                  <a:schemeClr val="accent1">
                    <a:lumMod val="75000"/>
                  </a:schemeClr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4D86813D-4ECB-634F-8478-A0849D8D29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763" y="913004"/>
            <a:ext cx="11450637" cy="75069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Longer page headline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482AC03-3F8D-BE45-BE15-0B3016C8BF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7175" y="1944535"/>
            <a:ext cx="2209800" cy="2227264"/>
          </a:xfrm>
          <a:solidFill>
            <a:schemeClr val="bg2"/>
          </a:solidFill>
        </p:spPr>
        <p:txBody>
          <a:bodyPr lIns="108000" tIns="108000" rIns="108000" bIns="108000" anchor="ctr"/>
          <a:lstStyle>
            <a:lvl1pPr marL="0" indent="0" algn="ctr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Add copy 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BBF20D23-34E5-3F40-9F4E-F04DA7C520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84101" y="4171799"/>
            <a:ext cx="2209800" cy="2217739"/>
          </a:xfrm>
          <a:solidFill>
            <a:schemeClr val="bg2"/>
          </a:solidFill>
        </p:spPr>
        <p:txBody>
          <a:bodyPr lIns="108000" tIns="108000" rIns="108000" bIns="108000" anchor="ctr"/>
          <a:lstStyle>
            <a:lvl1pPr marL="0" indent="0" algn="ctr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Add copy 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0B1FEC26-1A82-CC47-B763-B80C98AF74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88475" y="1944535"/>
            <a:ext cx="2209800" cy="2227264"/>
          </a:xfrm>
          <a:solidFill>
            <a:schemeClr val="bg2"/>
          </a:solidFill>
        </p:spPr>
        <p:txBody>
          <a:bodyPr lIns="108000" tIns="108000" rIns="108000" bIns="108000" anchor="ctr"/>
          <a:lstStyle>
            <a:lvl1pPr marL="0" indent="0" algn="ctr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Add copy 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C9E14880-FF66-AC48-8FB6-5F21C32A8D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17329" y="4171799"/>
            <a:ext cx="2247059" cy="2217739"/>
          </a:xfrm>
          <a:solidFill>
            <a:schemeClr val="bg2"/>
          </a:solidFill>
        </p:spPr>
        <p:txBody>
          <a:bodyPr lIns="108000" tIns="108000" rIns="108000" bIns="108000" anchor="ctr"/>
          <a:lstStyle>
            <a:lvl1pPr marL="0" indent="0" algn="ctr">
              <a:lnSpc>
                <a:spcPct val="100000"/>
              </a:lnSpc>
              <a:buNone/>
              <a:defRPr sz="14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Add copy </a:t>
            </a:r>
          </a:p>
        </p:txBody>
      </p:sp>
      <p:sp>
        <p:nvSpPr>
          <p:cNvPr id="33" name="Text Placeholder 27">
            <a:extLst>
              <a:ext uri="{FF2B5EF4-FFF2-40B4-BE49-F238E27FC236}">
                <a16:creationId xmlns:a16="http://schemas.microsoft.com/office/drawing/2014/main" id="{E2C11379-BAE4-8D4E-8C78-698A4E7DBA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33944" y="1944534"/>
            <a:ext cx="2602455" cy="4445004"/>
          </a:xfrm>
          <a:solidFill>
            <a:schemeClr val="tx2"/>
          </a:solidFill>
        </p:spPr>
        <p:txBody>
          <a:bodyPr lIns="108000" tIns="108000" rIns="108000" bIns="108000" anchor="ctr"/>
          <a:lstStyle>
            <a:lvl1pPr marL="0" indent="0" algn="ctr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Add copy 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90DF8BD-7174-F946-8E68-FE11E6900778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3454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4B7D1A5C-AD71-1741-8E88-AB76314972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87090" y="2636026"/>
            <a:ext cx="7761120" cy="1585948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1000" b="1" i="0" spc="100" baseline="0">
                <a:solidFill>
                  <a:schemeClr val="bg2"/>
                </a:solidFill>
                <a:latin typeface="Stonewall Voice Bold Condensed" pitchFamily="2" charset="77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F812658-3371-DC4A-8691-55FC96EA1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675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24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3A28-B259-DC42-8C10-1F43EA05D7FC}" type="datetime1">
              <a:rPr lang="en-GB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CF922-CD15-2B46-8BE2-C98E4FA1F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338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Colou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89992ADD-7AB0-D04C-A7D6-C5BF3D161F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7681" y="2696620"/>
            <a:ext cx="11196638" cy="325278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9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573D2A2-75AF-304A-942B-2375B82E7969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4556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Colou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E84C41-1C6F-8847-BCBE-7098298BC1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0275" y="1910556"/>
            <a:ext cx="10363200" cy="3481304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9000" b="0" i="0" spc="100" baseline="0">
                <a:solidFill>
                  <a:schemeClr val="bg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“Quote goes here”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271E12-C005-AE4A-821B-B1D61ED78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9156" y="5407100"/>
            <a:ext cx="5405438" cy="101123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0" b="0" i="0" spc="100" baseline="0">
                <a:solidFill>
                  <a:schemeClr val="bg1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Credit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D9F16A-D6A5-4F45-B12B-FA25868AAA37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8096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Colou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E84C41-1C6F-8847-BCBE-7098298BC1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0275" y="1910556"/>
            <a:ext cx="10363200" cy="3481304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00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“Quote goes here”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B5D9440-2B0C-C743-A8C6-A028094CBC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9156" y="5407100"/>
            <a:ext cx="5405438" cy="101123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0" b="0" i="0" spc="100" baseline="0">
                <a:solidFill>
                  <a:schemeClr val="tx1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Credit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D9F16A-D6A5-4F45-B12B-FA25868AAA37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8392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Quote and Half Pag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16F845E-5A04-7649-B828-E96D31C09B93}"/>
              </a:ext>
            </a:extLst>
          </p:cNvPr>
          <p:cNvSpPr/>
          <p:nvPr userDrawn="1"/>
        </p:nvSpPr>
        <p:spPr>
          <a:xfrm>
            <a:off x="0" y="0"/>
            <a:ext cx="5974976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4">
            <a:extLst>
              <a:ext uri="{FF2B5EF4-FFF2-40B4-BE49-F238E27FC236}">
                <a16:creationId xmlns:a16="http://schemas.microsoft.com/office/drawing/2014/main" id="{10157F5C-11CE-D142-9ACC-58F5F10750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74976" y="0"/>
            <a:ext cx="6217024" cy="6858000"/>
          </a:xfrm>
          <a:noFill/>
        </p:spPr>
        <p:txBody>
          <a:bodyPr anchor="ctr"/>
          <a:lstStyle>
            <a:lvl1pPr algn="ctr">
              <a:buNone/>
              <a:defRPr sz="16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00B59E5E-607D-A747-9956-D84BA593D1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039" y="487188"/>
            <a:ext cx="4717893" cy="525471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4500" b="0" i="0" spc="100" baseline="0">
                <a:solidFill>
                  <a:schemeClr val="bg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“Long quote”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B184D2A-8E5F-9643-8EB0-EFB57F8EED76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1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1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8810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ng Quote and Half Pag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16F845E-5A04-7649-B828-E96D31C09B93}"/>
              </a:ext>
            </a:extLst>
          </p:cNvPr>
          <p:cNvSpPr/>
          <p:nvPr userDrawn="1"/>
        </p:nvSpPr>
        <p:spPr>
          <a:xfrm>
            <a:off x="0" y="0"/>
            <a:ext cx="5974976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24">
            <a:extLst>
              <a:ext uri="{FF2B5EF4-FFF2-40B4-BE49-F238E27FC236}">
                <a16:creationId xmlns:a16="http://schemas.microsoft.com/office/drawing/2014/main" id="{10157F5C-11CE-D142-9ACC-58F5F10750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74976" y="0"/>
            <a:ext cx="6217024" cy="6858000"/>
          </a:xfrm>
          <a:noFill/>
        </p:spPr>
        <p:txBody>
          <a:bodyPr anchor="ctr"/>
          <a:lstStyle>
            <a:lvl1pPr algn="ctr">
              <a:buNone/>
              <a:defRPr sz="16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00B59E5E-607D-A747-9956-D84BA593D1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039" y="487188"/>
            <a:ext cx="4717893" cy="5254716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4500" b="0" i="0" spc="100" baseline="0">
                <a:solidFill>
                  <a:schemeClr val="tx2"/>
                </a:solidFill>
                <a:latin typeface="Stonewall Voice Stonewall Proud" pitchFamily="2" charset="77"/>
              </a:defRPr>
            </a:lvl1pPr>
          </a:lstStyle>
          <a:p>
            <a:pPr lvl="0"/>
            <a:r>
              <a:rPr lang="en-US" dirty="0"/>
              <a:t>“Long quote”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B184D2A-8E5F-9643-8EB0-EFB57F8EED76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bg1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bg1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841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+ Stonewall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8BD380-2C7D-BE41-A5CC-0E9402BA7C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algn="ctr">
              <a:buNone/>
              <a:defRPr sz="16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B59964D-3648-CD47-AF58-12D62ADAC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675754" cy="685800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573D2A2-75AF-304A-942B-2375B82E7969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3513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 Slide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01172-158C-1145-B878-F84F01E6E8C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168769" y="481134"/>
            <a:ext cx="9214339" cy="4537075"/>
          </a:xfrm>
        </p:spPr>
        <p:txBody>
          <a:bodyPr anchor="ctr"/>
          <a:lstStyle>
            <a:lvl1pPr algn="ctr">
              <a:buNone/>
              <a:defRPr sz="1600" b="0" i="0">
                <a:solidFill>
                  <a:schemeClr val="tx1"/>
                </a:solidFill>
                <a:latin typeface="WORK SANS MEDIUM ROMAN" pitchFamily="2" charset="77"/>
              </a:defRPr>
            </a:lvl1pPr>
          </a:lstStyle>
          <a:p>
            <a:pPr lvl="0"/>
            <a:r>
              <a:rPr lang="en-US" dirty="0"/>
              <a:t>Click icons to add multimedia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C723E75F-47F9-7543-A856-15D9B337DB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68769" y="5115223"/>
            <a:ext cx="9214339" cy="32995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solidFill>
                  <a:schemeClr val="tx2"/>
                </a:solidFill>
                <a:latin typeface="WORK SANS BOLD ROMAN" pitchFamily="2" charset="77"/>
              </a:defRPr>
            </a:lvl1pPr>
          </a:lstStyle>
          <a:p>
            <a:pPr lvl="0"/>
            <a:r>
              <a:rPr lang="en-US" dirty="0"/>
              <a:t>Content Caption – Title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2F982D26-6894-9942-9BE7-0B270B6A46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68769" y="5546779"/>
            <a:ext cx="9214339" cy="82324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WORK SANS MEDIUM ROMAN" pitchFamily="2" charset="77"/>
              </a:defRPr>
            </a:lvl1pPr>
          </a:lstStyle>
          <a:p>
            <a:pPr lvl="0"/>
            <a:r>
              <a:rPr lang="en-US" b="0" i="0" dirty="0">
                <a:latin typeface="WORK SANS MEDIUM ROMAN" pitchFamily="2" charset="77"/>
              </a:rPr>
              <a:t>Content Caption - Description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5EA6E95-A0D0-414E-A33C-5D3EE5A59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675754" cy="68580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7A6728-2A7B-2F46-8ED5-27B26E8C5B93}"/>
              </a:ext>
            </a:extLst>
          </p:cNvPr>
          <p:cNvSpPr txBox="1">
            <a:spLocks/>
          </p:cNvSpPr>
          <p:nvPr userDrawn="1"/>
        </p:nvSpPr>
        <p:spPr>
          <a:xfrm>
            <a:off x="930041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C3D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FF6716-8E17-ED4A-B963-6D315C0345D6}" type="slidenum">
              <a:rPr lang="en-US" sz="1600" b="0" i="0" smtClean="0">
                <a:solidFill>
                  <a:schemeClr val="tx2"/>
                </a:solidFill>
                <a:latin typeface="Stonewall Voice Stonewall Proud" pitchFamily="2" charset="77"/>
              </a:rPr>
              <a:pPr/>
              <a:t>‹#›</a:t>
            </a:fld>
            <a:endParaRPr lang="en-US" sz="1600" b="0" i="0" dirty="0">
              <a:solidFill>
                <a:schemeClr val="tx2"/>
              </a:solidFill>
              <a:latin typeface="Stonewall Voice Stonewall Prou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5384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5E6B2-4F46-FF48-9FC2-648504F2FEE8}" type="datetime1">
              <a:rPr lang="en-GB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F6716-8E17-ED4A-B963-6D315C034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4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9" r:id="rId2"/>
    <p:sldLayoutId id="2147483698" r:id="rId3"/>
    <p:sldLayoutId id="2147483699" r:id="rId4"/>
    <p:sldLayoutId id="2147483712" r:id="rId5"/>
    <p:sldLayoutId id="2147483715" r:id="rId6"/>
    <p:sldLayoutId id="2147483722" r:id="rId7"/>
    <p:sldLayoutId id="2147483708" r:id="rId8"/>
    <p:sldLayoutId id="2147483700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01" r:id="rId15"/>
    <p:sldLayoutId id="2147483703" r:id="rId16"/>
    <p:sldLayoutId id="2147483702" r:id="rId17"/>
    <p:sldLayoutId id="2147483710" r:id="rId18"/>
    <p:sldLayoutId id="2147483714" r:id="rId19"/>
    <p:sldLayoutId id="2147483704" r:id="rId20"/>
    <p:sldLayoutId id="2147483716" r:id="rId21"/>
    <p:sldLayoutId id="2147483711" r:id="rId22"/>
    <p:sldLayoutId id="2147483723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1B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1812992" y="520512"/>
            <a:ext cx="8566019" cy="5816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/>
          <a:p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Templad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PowerPoint</a:t>
            </a:r>
          </a:p>
          <a:p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Gwasanaeth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Mis Hanes </a:t>
            </a:r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Ddu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gyfer</a:t>
            </a:r>
            <a:r>
              <a:rPr lang="en-GB"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15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y-GB" alt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y-GB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Uwchradd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anwybyddus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dysgu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diwgydd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pan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gwersi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wedi’i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addasu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anghenion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unigryw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plant neu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ifanc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mhob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dosbarth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Dyna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PowerPoint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yma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gallwch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olygu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Rydych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rhydd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addasu’r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yma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siwtio’ch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lleoliad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addysgu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neu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adio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eich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ysgol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neu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cefnidr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Stonewall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Mae’r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adnodd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yma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gynhyrchu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Stonewall,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elusen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leoli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DU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sy’n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sefyll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dros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rhyddid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ecwiti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potensial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lesbiaidd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deurhywiol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traws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cwîar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cwestiynu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ace (LHDT+).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Stonewall,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dychmygwn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LHDTC+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mhobman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bywydau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llawn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Cawsom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sefydlu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Llundain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1989,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gweithio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mhob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wlad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DU a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sefydlu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partneriaethau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draws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Dros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degawd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diwethaf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newidiadau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trawsffurfiedig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mywydau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LHDTC+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DU,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ennill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hawliau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hafal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ran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priodas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cael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plant,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addysg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cynwysiedig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ymgyrchoedd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newidiadau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positif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cymunedau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rhaglenni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newid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cynaliadwy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grymusrwydd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sicrhau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LHDTC+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ffynnu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trwy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gydol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bywydau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ni’n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sicrhau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 y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clywed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dysgu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cymunedau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ac bod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gwaith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seilio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tystiolaeth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arbenigedd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Stonewall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falch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ddarparu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wybodaeth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cefnogaeth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cyngor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cynwysedd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LHDTC+;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gweithio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tuag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ydym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rhydd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gyfystirio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cyngor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gyfreithiol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ac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ydy’n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bwriadu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cymryd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cyngor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gyfreithiol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unrhyw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pwnc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Rhif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Elusen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Gofrestredig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1101255 (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Lloegr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Cymru) a SC039681 (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Alban)</a:t>
            </a:r>
          </a:p>
        </p:txBody>
      </p:sp>
    </p:spTree>
    <p:extLst>
      <p:ext uri="{BB962C8B-B14F-4D97-AF65-F5344CB8AC3E}">
        <p14:creationId xmlns:p14="http://schemas.microsoft.com/office/powerpoint/2010/main" val="203295153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A photo of the British Black Panthers on a protest march. They have a number of anti racist banners.">
            <a:extLst>
              <a:ext uri="{FF2B5EF4-FFF2-40B4-BE49-F238E27FC236}">
                <a16:creationId xmlns:a16="http://schemas.microsoft.com/office/drawing/2014/main" id="{70B1AE8E-8972-45D4-A71B-FE387C0607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66076" y="3562349"/>
            <a:ext cx="3588552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Placeholder 8" descr="A group of children posing for a photo. They are holding leaflets which say 'why we are marching'">
            <a:extLst>
              <a:ext uri="{FF2B5EF4-FFF2-40B4-BE49-F238E27FC236}">
                <a16:creationId xmlns:a16="http://schemas.microsoft.com/office/drawing/2014/main" id="{EA505EAF-F328-43A9-AFF1-ADCF2A4BA9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211" y="3562349"/>
            <a:ext cx="3603633" cy="3152775"/>
          </a:xfrm>
          <a:prstGeom prst="rect">
            <a:avLst/>
          </a:prstGeom>
        </p:spPr>
      </p:pic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B44AC21D-A54B-1E41-A6F7-887C1CDB6B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Infographic slide - style 1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CEEE84E-B425-4FA5-8703-6CC20120396B}"/>
              </a:ext>
            </a:extLst>
          </p:cNvPr>
          <p:cNvSpPr txBox="1">
            <a:spLocks/>
          </p:cNvSpPr>
          <p:nvPr/>
        </p:nvSpPr>
        <p:spPr>
          <a:xfrm>
            <a:off x="355438" y="733915"/>
            <a:ext cx="11450637" cy="12355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000" b="0" i="0" kern="1200" spc="100" baseline="0">
                <a:solidFill>
                  <a:schemeClr val="bg2"/>
                </a:solidFill>
                <a:latin typeface="Stonewall Voice Stonewall Prou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y-GB" sz="7200" dirty="0">
                <a:solidFill>
                  <a:schemeClr val="tx2"/>
                </a:solidFill>
                <a:latin typeface="Work Sans" pitchFamily="2" charset="0"/>
              </a:rPr>
              <a:t>Pam roedd angen y Black Panthers?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DC9AC0B-C822-4CA7-8E29-B786B9E9EE83}"/>
              </a:ext>
            </a:extLst>
          </p:cNvPr>
          <p:cNvSpPr txBox="1">
            <a:spLocks/>
          </p:cNvSpPr>
          <p:nvPr/>
        </p:nvSpPr>
        <p:spPr>
          <a:xfrm>
            <a:off x="4151376" y="3614180"/>
            <a:ext cx="3895344" cy="8564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WORK SANS BOLD ROMAN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y-GB" sz="4000" dirty="0">
                <a:solidFill>
                  <a:srgbClr val="A41B66"/>
                </a:solidFill>
              </a:rPr>
              <a:t>A oes angen gwneud gwaith gwrth-hiliaeth o hyd?</a:t>
            </a:r>
          </a:p>
        </p:txBody>
      </p:sp>
    </p:spTree>
    <p:extLst>
      <p:ext uri="{BB962C8B-B14F-4D97-AF65-F5344CB8AC3E}">
        <p14:creationId xmlns:p14="http://schemas.microsoft.com/office/powerpoint/2010/main" val="2127109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5C637-713B-9244-853E-A4BE2A408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7607" y="0"/>
            <a:ext cx="5165725" cy="3481304"/>
          </a:xfrm>
        </p:spPr>
        <p:txBody>
          <a:bodyPr/>
          <a:lstStyle/>
          <a:p>
            <a:pPr algn="ctr"/>
            <a:r>
              <a:rPr lang="cy-GB" sz="5400" dirty="0">
                <a:solidFill>
                  <a:schemeClr val="tx2"/>
                </a:solidFill>
                <a:latin typeface="Work Sans" pitchFamily="2" charset="0"/>
              </a:rPr>
              <a:t>Byddwch fel Ted</a:t>
            </a:r>
          </a:p>
          <a:p>
            <a:pPr algn="ctr"/>
            <a:r>
              <a:rPr lang="cy-GB" sz="2400" dirty="0">
                <a:solidFill>
                  <a:schemeClr val="tx1"/>
                </a:solidFill>
                <a:latin typeface="Work Sans" pitchFamily="2" charset="0"/>
              </a:rPr>
              <a:t>Mae Ted Brown yn ymrwymedig i fynd i’r afael â hiliaeth, homoffobia, deuffobia a thrawsffobia, yn ogystal ag anghyfiawnderau eraill. </a:t>
            </a:r>
          </a:p>
        </p:txBody>
      </p:sp>
      <p:pic>
        <p:nvPicPr>
          <p:cNvPr id="3" name="Picture Placeholder 2" descr="Photo of Ted Brown, who is an older black man. He's standing on a rainbow crossing.">
            <a:extLst>
              <a:ext uri="{FF2B5EF4-FFF2-40B4-BE49-F238E27FC236}">
                <a16:creationId xmlns:a16="http://schemas.microsoft.com/office/drawing/2014/main" id="{3F633104-602E-4742-80D2-A8962E3E5E3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75350" y="0"/>
            <a:ext cx="6216650" cy="6858000"/>
          </a:xfrm>
        </p:spPr>
      </p:pic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028157E-C755-2F4A-94C9-0ED3541529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Quote</a:t>
            </a:r>
            <a:r>
              <a:rPr lang="en-US" baseline="0" dirty="0"/>
              <a:t> and image slide 1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616C842-F87F-4D75-BDE4-044A11ABF14F}"/>
              </a:ext>
            </a:extLst>
          </p:cNvPr>
          <p:cNvSpPr txBox="1">
            <a:spLocks/>
          </p:cNvSpPr>
          <p:nvPr/>
        </p:nvSpPr>
        <p:spPr>
          <a:xfrm>
            <a:off x="785439" y="3885708"/>
            <a:ext cx="4717893" cy="52547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500" b="0" i="0" kern="1200" spc="100" baseline="0">
                <a:solidFill>
                  <a:schemeClr val="bg2"/>
                </a:solidFill>
                <a:latin typeface="Stonewall Voice Stonewall Prou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y-GB" sz="3600" dirty="0">
                <a:solidFill>
                  <a:schemeClr val="tx2"/>
                </a:solidFill>
                <a:latin typeface="Work Sans" pitchFamily="2" charset="0"/>
              </a:rPr>
              <a:t>Beth fyddwch chi’n ei wneud i herio gwahaniaethu? </a:t>
            </a:r>
          </a:p>
        </p:txBody>
      </p:sp>
    </p:spTree>
    <p:extLst>
      <p:ext uri="{BB962C8B-B14F-4D97-AF65-F5344CB8AC3E}">
        <p14:creationId xmlns:p14="http://schemas.microsoft.com/office/powerpoint/2010/main" val="2673229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608757-C0FC-C043-82B7-2CB9086854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/>
                </a:solidFill>
                <a:latin typeface="Work Sans" pitchFamily="2" charset="0"/>
              </a:rPr>
              <a:t>Mis Hanes </a:t>
            </a:r>
          </a:p>
          <a:p>
            <a:r>
              <a:rPr lang="en-GB" b="1" dirty="0" err="1">
                <a:solidFill>
                  <a:schemeClr val="tx1"/>
                </a:solidFill>
                <a:latin typeface="Work Sans" pitchFamily="2" charset="0"/>
              </a:rPr>
              <a:t>Pobl</a:t>
            </a:r>
            <a:r>
              <a:rPr lang="en-GB" b="1" dirty="0">
                <a:solidFill>
                  <a:schemeClr val="tx1"/>
                </a:solidFill>
                <a:latin typeface="Work Sans" pitchFamily="2" charset="0"/>
              </a:rPr>
              <a:t> </a:t>
            </a:r>
            <a:r>
              <a:rPr lang="en-GB" b="1" dirty="0" err="1">
                <a:solidFill>
                  <a:schemeClr val="tx1"/>
                </a:solidFill>
                <a:latin typeface="Work Sans" pitchFamily="2" charset="0"/>
              </a:rPr>
              <a:t>ddu</a:t>
            </a:r>
            <a:endParaRPr lang="en-US" b="1" dirty="0">
              <a:solidFill>
                <a:schemeClr val="tx1"/>
              </a:solidFill>
              <a:latin typeface="Work Sans" pitchFamily="2" charset="0"/>
            </a:endParaRPr>
          </a:p>
        </p:txBody>
      </p:sp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EC1C840C-993C-124D-9172-5FEB498E2E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Opening title slide</a:t>
            </a:r>
          </a:p>
        </p:txBody>
      </p:sp>
    </p:spTree>
    <p:extLst>
      <p:ext uri="{BB962C8B-B14F-4D97-AF65-F5344CB8AC3E}">
        <p14:creationId xmlns:p14="http://schemas.microsoft.com/office/powerpoint/2010/main" val="3242567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E557B5-AC1E-5644-9241-D41E916F07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7681" y="176212"/>
            <a:ext cx="11196638" cy="3252788"/>
          </a:xfrm>
        </p:spPr>
        <p:txBody>
          <a:bodyPr/>
          <a:lstStyle/>
          <a:p>
            <a:r>
              <a:rPr lang="es-ES" sz="5400" b="1" dirty="0">
                <a:solidFill>
                  <a:schemeClr val="tx1"/>
                </a:solidFill>
                <a:latin typeface="Work Sans" pitchFamily="2" charset="0"/>
                <a:cs typeface="Arial" panose="020B0604020202020204" pitchFamily="34" charset="0"/>
              </a:rPr>
              <a:t>Beth </a:t>
            </a:r>
            <a:r>
              <a:rPr lang="es-ES" sz="5400" b="1" dirty="0" err="1">
                <a:solidFill>
                  <a:schemeClr val="tx1"/>
                </a:solidFill>
                <a:latin typeface="Work Sans" pitchFamily="2" charset="0"/>
                <a:cs typeface="Arial" panose="020B0604020202020204" pitchFamily="34" charset="0"/>
              </a:rPr>
              <a:t>yw</a:t>
            </a:r>
            <a:r>
              <a:rPr lang="es-ES" sz="5400" b="1" dirty="0">
                <a:solidFill>
                  <a:schemeClr val="tx1"/>
                </a:solidFill>
                <a:latin typeface="Work Sans" pitchFamily="2" charset="0"/>
                <a:cs typeface="Arial" panose="020B0604020202020204" pitchFamily="34" charset="0"/>
              </a:rPr>
              <a:t> Mis </a:t>
            </a:r>
            <a:r>
              <a:rPr lang="es-ES" sz="5400" b="1" dirty="0" err="1">
                <a:solidFill>
                  <a:schemeClr val="tx1"/>
                </a:solidFill>
                <a:latin typeface="Work Sans" pitchFamily="2" charset="0"/>
                <a:cs typeface="Arial" panose="020B0604020202020204" pitchFamily="34" charset="0"/>
              </a:rPr>
              <a:t>Hanes</a:t>
            </a:r>
            <a:r>
              <a:rPr lang="es-ES" sz="5400" b="1" dirty="0">
                <a:solidFill>
                  <a:schemeClr val="tx1"/>
                </a:solidFill>
                <a:latin typeface="Work Sans" pitchFamily="2" charset="0"/>
                <a:cs typeface="Arial" panose="020B0604020202020204" pitchFamily="34" charset="0"/>
              </a:rPr>
              <a:t> </a:t>
            </a:r>
            <a:r>
              <a:rPr lang="es-ES" sz="5400" b="1" dirty="0" err="1">
                <a:solidFill>
                  <a:schemeClr val="tx1"/>
                </a:solidFill>
                <a:latin typeface="Work Sans" pitchFamily="2" charset="0"/>
                <a:cs typeface="Arial" panose="020B0604020202020204" pitchFamily="34" charset="0"/>
              </a:rPr>
              <a:t>Pobl</a:t>
            </a:r>
            <a:r>
              <a:rPr lang="es-ES" sz="5400" b="1" dirty="0">
                <a:solidFill>
                  <a:schemeClr val="tx1"/>
                </a:solidFill>
                <a:latin typeface="Work Sans" pitchFamily="2" charset="0"/>
                <a:cs typeface="Arial" panose="020B0604020202020204" pitchFamily="34" charset="0"/>
              </a:rPr>
              <a:t> </a:t>
            </a:r>
            <a:r>
              <a:rPr lang="es-ES" sz="5400" b="1" dirty="0" err="1">
                <a:solidFill>
                  <a:schemeClr val="tx1"/>
                </a:solidFill>
                <a:latin typeface="Work Sans" pitchFamily="2" charset="0"/>
                <a:cs typeface="Arial" panose="020B0604020202020204" pitchFamily="34" charset="0"/>
              </a:rPr>
              <a:t>Ddu</a:t>
            </a:r>
            <a:r>
              <a:rPr lang="en-GB" sz="5400" b="1" dirty="0">
                <a:solidFill>
                  <a:schemeClr val="tx1"/>
                </a:solidFill>
                <a:latin typeface="Work Sans" pitchFamily="2" charset="0"/>
                <a:cs typeface="Arial" panose="020B0604020202020204" pitchFamily="34" charset="0"/>
              </a:rPr>
              <a:t>?</a:t>
            </a:r>
            <a:endParaRPr lang="en-US" sz="5400" b="1" dirty="0">
              <a:solidFill>
                <a:schemeClr val="tx1"/>
              </a:solidFill>
              <a:latin typeface="Work Sans" pitchFamily="2" charset="0"/>
              <a:cs typeface="Arial" panose="020B0604020202020204" pitchFamily="34" charset="0"/>
            </a:endParaRPr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B7B7FE87-4253-AB40-92CF-7B2CC03253D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Divider slide 2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6ACFB2E2-9BD1-4634-96E3-ADF5A80E8DF9}"/>
              </a:ext>
            </a:extLst>
          </p:cNvPr>
          <p:cNvSpPr txBox="1">
            <a:spLocks/>
          </p:cNvSpPr>
          <p:nvPr/>
        </p:nvSpPr>
        <p:spPr>
          <a:xfrm>
            <a:off x="5637402" y="1628906"/>
            <a:ext cx="1925340" cy="3252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0" b="0" i="0" kern="1200" spc="100" baseline="0">
                <a:solidFill>
                  <a:schemeClr val="tx2"/>
                </a:solidFill>
                <a:latin typeface="Stonewall Voice Stonewall Prou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900" dirty="0">
                <a:solidFill>
                  <a:schemeClr val="tx1"/>
                </a:solidFill>
              </a:rPr>
              <a:t>?</a:t>
            </a:r>
            <a:endParaRPr lang="en-US" sz="19900" dirty="0">
              <a:solidFill>
                <a:schemeClr val="tx1"/>
              </a:solidFill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A8FCA778-E1A6-4F73-B02F-9275E4E8A129}"/>
              </a:ext>
            </a:extLst>
          </p:cNvPr>
          <p:cNvSpPr txBox="1">
            <a:spLocks/>
          </p:cNvSpPr>
          <p:nvPr/>
        </p:nvSpPr>
        <p:spPr>
          <a:xfrm>
            <a:off x="3776444" y="2662150"/>
            <a:ext cx="1925340" cy="3252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0" b="0" i="0" kern="1200" spc="100" baseline="0">
                <a:solidFill>
                  <a:schemeClr val="tx2"/>
                </a:solidFill>
                <a:latin typeface="Stonewall Voice Stonewall Prou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900" dirty="0">
                <a:solidFill>
                  <a:schemeClr val="bg1">
                    <a:lumMod val="25000"/>
                  </a:schemeClr>
                </a:solidFill>
              </a:rPr>
              <a:t>?</a:t>
            </a:r>
            <a:endParaRPr lang="en-US" sz="19900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A0FA2FE-2EEE-4668-AE3D-1DB9DA06F688}"/>
              </a:ext>
            </a:extLst>
          </p:cNvPr>
          <p:cNvSpPr txBox="1">
            <a:spLocks/>
          </p:cNvSpPr>
          <p:nvPr/>
        </p:nvSpPr>
        <p:spPr>
          <a:xfrm>
            <a:off x="7326386" y="2662150"/>
            <a:ext cx="1925340" cy="3252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0" b="0" i="0" kern="1200" spc="100" baseline="0">
                <a:solidFill>
                  <a:schemeClr val="tx2"/>
                </a:solidFill>
                <a:latin typeface="Stonewall Voice Stonewall Prou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900" dirty="0">
                <a:solidFill>
                  <a:srgbClr val="007488"/>
                </a:solidFill>
              </a:rPr>
              <a:t>?</a:t>
            </a:r>
            <a:endParaRPr lang="en-US" sz="19900" dirty="0">
              <a:solidFill>
                <a:srgbClr val="007488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DEB527F9-D9C0-419A-8CB3-DD5D1B109E32}"/>
              </a:ext>
            </a:extLst>
          </p:cNvPr>
          <p:cNvSpPr txBox="1">
            <a:spLocks/>
          </p:cNvSpPr>
          <p:nvPr/>
        </p:nvSpPr>
        <p:spPr>
          <a:xfrm>
            <a:off x="2652319" y="1628906"/>
            <a:ext cx="1925340" cy="3252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0" b="0" i="0" kern="1200" spc="100" baseline="0">
                <a:solidFill>
                  <a:schemeClr val="tx2"/>
                </a:solidFill>
                <a:latin typeface="Stonewall Voice Stonewall Prou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9900" dirty="0">
                <a:solidFill>
                  <a:schemeClr val="tx1"/>
                </a:solidFill>
              </a:rPr>
              <a:t>?</a:t>
            </a:r>
            <a:endParaRPr lang="en-US" sz="19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429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5C637-713B-9244-853E-A4BE2A408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275" y="672306"/>
            <a:ext cx="5045075" cy="3481304"/>
          </a:xfrm>
        </p:spPr>
        <p:txBody>
          <a:bodyPr/>
          <a:lstStyle/>
          <a:p>
            <a:pPr algn="ctr"/>
            <a:r>
              <a:rPr lang="cy-GB" sz="4800" dirty="0">
                <a:solidFill>
                  <a:schemeClr val="tx2"/>
                </a:solidFill>
                <a:latin typeface="Work Sans" pitchFamily="2" charset="0"/>
              </a:rPr>
              <a:t>Ted Brown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cy-GB" sz="2400" dirty="0">
                <a:solidFill>
                  <a:schemeClr val="tx1"/>
                </a:solidFill>
                <a:latin typeface="Work Sans" pitchFamily="2" charset="0"/>
              </a:rPr>
              <a:t>Un o aelodau cynnar y Ffrynt Rhyddhad Hoyw.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cy-GB" sz="2400" dirty="0">
                <a:solidFill>
                  <a:schemeClr val="tx1"/>
                </a:solidFill>
                <a:latin typeface="Work Sans" pitchFamily="2" charset="0"/>
              </a:rPr>
              <a:t>Yn 1972, chwaraeodd ran yn trefnu’r orymdaith Pride LHDTC+ gyntaf yn Llundain.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cy-GB" sz="2400" dirty="0">
                <a:solidFill>
                  <a:schemeClr val="tx1"/>
                </a:solidFill>
                <a:latin typeface="Work Sans" pitchFamily="2" charset="0"/>
              </a:rPr>
              <a:t>Roedd gorymdaith drwy Lundain, ac yna cafwyd protest gusan ar Sgwâr Trafalgar.</a:t>
            </a:r>
          </a:p>
        </p:txBody>
      </p:sp>
      <p:pic>
        <p:nvPicPr>
          <p:cNvPr id="3" name="Picture Placeholder 2" descr="Photo of Ted Brown, who is an older black man. He's standing on a rainbow crossing.">
            <a:extLst>
              <a:ext uri="{FF2B5EF4-FFF2-40B4-BE49-F238E27FC236}">
                <a16:creationId xmlns:a16="http://schemas.microsoft.com/office/drawing/2014/main" id="{3F633104-602E-4742-80D2-A8962E3E5E3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75350" y="0"/>
            <a:ext cx="6216650" cy="6858000"/>
          </a:xfrm>
        </p:spPr>
      </p:pic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028157E-C755-2F4A-94C9-0ED3541529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Quote</a:t>
            </a:r>
            <a:r>
              <a:rPr lang="en-US" baseline="0" dirty="0"/>
              <a:t> and image slide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59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C55B2-79D9-1E42-BE27-DC98C748EB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8825" y="143805"/>
            <a:ext cx="10363200" cy="3481304"/>
          </a:xfrm>
        </p:spPr>
        <p:txBody>
          <a:bodyPr/>
          <a:lstStyle/>
          <a:p>
            <a:pPr algn="ctr"/>
            <a:r>
              <a:rPr lang="cy-GB" sz="7200" dirty="0">
                <a:latin typeface="Work Sans" pitchFamily="2" charset="0"/>
              </a:rPr>
              <a:t>Pam roedd angen </a:t>
            </a:r>
            <a:r>
              <a:rPr lang="cy-GB" sz="7200" dirty="0" err="1">
                <a:latin typeface="Work Sans" pitchFamily="2" charset="0"/>
              </a:rPr>
              <a:t>Pride</a:t>
            </a:r>
            <a:r>
              <a:rPr lang="cy-GB" sz="7200" dirty="0">
                <a:latin typeface="Work Sans" pitchFamily="2" charset="0"/>
              </a:rPr>
              <a:t> LHDTC+ yn 1972?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03F97-270E-0A42-99DB-D9AE9817E1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21881" y="3583909"/>
            <a:ext cx="3994944" cy="1011237"/>
          </a:xfrm>
        </p:spPr>
        <p:txBody>
          <a:bodyPr/>
          <a:lstStyle/>
          <a:p>
            <a:pPr algn="ctr"/>
            <a:r>
              <a:rPr lang="cy-GB" sz="1800" dirty="0">
                <a:solidFill>
                  <a:srgbClr val="A41B66"/>
                </a:solidFill>
                <a:latin typeface="Work Sans" pitchFamily="2" charset="0"/>
              </a:rPr>
              <a:t>Trefnwyd gorymdaith </a:t>
            </a:r>
            <a:r>
              <a:rPr lang="cy-GB" sz="1800" dirty="0" err="1">
                <a:solidFill>
                  <a:srgbClr val="A41B66"/>
                </a:solidFill>
                <a:latin typeface="Work Sans" pitchFamily="2" charset="0"/>
              </a:rPr>
              <a:t>Pride</a:t>
            </a:r>
            <a:r>
              <a:rPr lang="cy-GB" sz="1800" dirty="0">
                <a:solidFill>
                  <a:srgbClr val="A41B66"/>
                </a:solidFill>
                <a:latin typeface="Work Sans" pitchFamily="2" charset="0"/>
              </a:rPr>
              <a:t> yn Llundain yn 1972 i gael ei chynnal ar y penwythnos agosaf at ddathliad gwrthryfel </a:t>
            </a:r>
            <a:r>
              <a:rPr lang="cy-GB" sz="1800" dirty="0" err="1">
                <a:solidFill>
                  <a:srgbClr val="A41B66"/>
                </a:solidFill>
                <a:latin typeface="Work Sans" pitchFamily="2" charset="0"/>
              </a:rPr>
              <a:t>Stonewall</a:t>
            </a:r>
            <a:r>
              <a:rPr lang="cy-GB" sz="1800" dirty="0">
                <a:solidFill>
                  <a:srgbClr val="A41B66"/>
                </a:solidFill>
                <a:latin typeface="Work Sans" pitchFamily="2" charset="0"/>
              </a:rPr>
              <a:t>. Gwrthryfel yn erbyn homoffobia, </a:t>
            </a:r>
            <a:r>
              <a:rPr lang="cy-GB" sz="1800" dirty="0" err="1">
                <a:solidFill>
                  <a:srgbClr val="A41B66"/>
                </a:solidFill>
                <a:latin typeface="Work Sans" pitchFamily="2" charset="0"/>
              </a:rPr>
              <a:t>deuffobia</a:t>
            </a:r>
            <a:r>
              <a:rPr lang="cy-GB" sz="1800" dirty="0">
                <a:solidFill>
                  <a:srgbClr val="A41B66"/>
                </a:solidFill>
                <a:latin typeface="Work Sans" pitchFamily="2" charset="0"/>
              </a:rPr>
              <a:t> a </a:t>
            </a:r>
            <a:r>
              <a:rPr lang="cy-GB" sz="1800" dirty="0" err="1">
                <a:solidFill>
                  <a:srgbClr val="A41B66"/>
                </a:solidFill>
                <a:latin typeface="Work Sans" pitchFamily="2" charset="0"/>
              </a:rPr>
              <a:t>thrawsffobia</a:t>
            </a:r>
            <a:r>
              <a:rPr lang="cy-GB" sz="1800" dirty="0">
                <a:solidFill>
                  <a:srgbClr val="A41B66"/>
                </a:solidFill>
                <a:latin typeface="Work Sans" pitchFamily="2" charset="0"/>
              </a:rPr>
              <a:t> oedd gwrthryfel </a:t>
            </a:r>
            <a:r>
              <a:rPr lang="cy-GB" sz="1800" dirty="0" err="1">
                <a:solidFill>
                  <a:srgbClr val="A41B66"/>
                </a:solidFill>
                <a:latin typeface="Work Sans" pitchFamily="2" charset="0"/>
              </a:rPr>
              <a:t>Stonewall</a:t>
            </a:r>
            <a:r>
              <a:rPr lang="cy-GB" sz="1800" dirty="0">
                <a:solidFill>
                  <a:srgbClr val="A41B66"/>
                </a:solidFill>
                <a:latin typeface="Work Sans" pitchFamily="2" charset="0"/>
              </a:rPr>
              <a:t> o dan arweiniad pobl ddu a brown LHDTC+</a:t>
            </a:r>
          </a:p>
        </p:txBody>
      </p:sp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B44AC21D-A54B-1E41-A6F7-887C1CDB6B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Infographic slide - style 1</a:t>
            </a:r>
          </a:p>
        </p:txBody>
      </p:sp>
      <p:pic>
        <p:nvPicPr>
          <p:cNvPr id="1026" name="Picture 2" descr="Three men posing for a photo in a park. Ted Brown, a young black man is in the photo. His friend is holding a sign that says 'homosexuals are...'">
            <a:extLst>
              <a:ext uri="{FF2B5EF4-FFF2-40B4-BE49-F238E27FC236}">
                <a16:creationId xmlns:a16="http://schemas.microsoft.com/office/drawing/2014/main" id="{B782BA33-FAA5-4043-8950-963A963EF4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04107" y="3561420"/>
            <a:ext cx="3603633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hoto of the 1972 London Pride march. There are lots of people and some police officers.">
            <a:extLst>
              <a:ext uri="{FF2B5EF4-FFF2-40B4-BE49-F238E27FC236}">
                <a16:creationId xmlns:a16="http://schemas.microsoft.com/office/drawing/2014/main" id="{47782E43-1C82-416A-9191-2A8A722E91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260" y="3562350"/>
            <a:ext cx="3603632" cy="315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17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B44AC21D-A54B-1E41-A6F7-887C1CDB6B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Infographic slide - style 1</a:t>
            </a:r>
          </a:p>
        </p:txBody>
      </p:sp>
      <p:pic>
        <p:nvPicPr>
          <p:cNvPr id="10" name="Picture 9" descr="A recent photo of Ted Brown with some older people. He is raising a fist and holding a banner.">
            <a:extLst>
              <a:ext uri="{FF2B5EF4-FFF2-40B4-BE49-F238E27FC236}">
                <a16:creationId xmlns:a16="http://schemas.microsoft.com/office/drawing/2014/main" id="{21EA1915-A8D1-417C-9FFC-750F6F6124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1156" y="3562349"/>
            <a:ext cx="3603633" cy="3152775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CEEE84E-B425-4FA5-8703-6CC20120396B}"/>
              </a:ext>
            </a:extLst>
          </p:cNvPr>
          <p:cNvSpPr txBox="1">
            <a:spLocks/>
          </p:cNvSpPr>
          <p:nvPr/>
        </p:nvSpPr>
        <p:spPr>
          <a:xfrm>
            <a:off x="355438" y="733915"/>
            <a:ext cx="11450637" cy="123558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000" b="0" i="0" kern="1200" spc="100" baseline="0">
                <a:solidFill>
                  <a:schemeClr val="bg2"/>
                </a:solidFill>
                <a:latin typeface="Stonewall Voice Stonewall Prou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y-GB" sz="7200" dirty="0">
                <a:solidFill>
                  <a:schemeClr val="tx2"/>
                </a:solidFill>
                <a:latin typeface="Work Sans" pitchFamily="2" charset="0"/>
              </a:rPr>
              <a:t>Pam mae angen </a:t>
            </a:r>
            <a:r>
              <a:rPr lang="cy-GB" sz="7200" dirty="0" err="1">
                <a:solidFill>
                  <a:schemeClr val="tx2"/>
                </a:solidFill>
                <a:latin typeface="Work Sans" pitchFamily="2" charset="0"/>
              </a:rPr>
              <a:t>Pride</a:t>
            </a:r>
            <a:r>
              <a:rPr lang="cy-GB" sz="7200" dirty="0">
                <a:solidFill>
                  <a:schemeClr val="tx2"/>
                </a:solidFill>
                <a:latin typeface="Work Sans" pitchFamily="2" charset="0"/>
              </a:rPr>
              <a:t> LHDTC+ o hyd?</a:t>
            </a:r>
          </a:p>
        </p:txBody>
      </p:sp>
      <p:pic>
        <p:nvPicPr>
          <p:cNvPr id="2050" name="Picture 2" descr="Some people marching at London Pride. They are holding signs which say 'Proud to be Ugandan LGBTI' and 'Marching together with pride)">
            <a:extLst>
              <a:ext uri="{FF2B5EF4-FFF2-40B4-BE49-F238E27FC236}">
                <a16:creationId xmlns:a16="http://schemas.microsoft.com/office/drawing/2014/main" id="{CB1E6992-BF6E-472D-AF6E-EDCFCC3D7D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 bwMode="auto">
          <a:xfrm>
            <a:off x="207211" y="3562349"/>
            <a:ext cx="3603633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DC9AC0B-C822-4CA7-8E29-B786B9E9EE83}"/>
              </a:ext>
            </a:extLst>
          </p:cNvPr>
          <p:cNvSpPr txBox="1">
            <a:spLocks/>
          </p:cNvSpPr>
          <p:nvPr/>
        </p:nvSpPr>
        <p:spPr>
          <a:xfrm>
            <a:off x="4286644" y="3614180"/>
            <a:ext cx="3603632" cy="8564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WORK SANS BOLD ROMAN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y-GB" sz="2000" dirty="0">
                <a:solidFill>
                  <a:srgbClr val="A41B66"/>
                </a:solidFill>
              </a:rPr>
              <a:t>Cafodd </a:t>
            </a:r>
            <a:r>
              <a:rPr lang="cy-GB" sz="2000" dirty="0" err="1">
                <a:solidFill>
                  <a:srgbClr val="A41B66"/>
                </a:solidFill>
              </a:rPr>
              <a:t>Pride</a:t>
            </a:r>
            <a:r>
              <a:rPr lang="cy-GB" sz="2000" dirty="0">
                <a:solidFill>
                  <a:srgbClr val="A41B66"/>
                </a:solidFill>
              </a:rPr>
              <a:t> Du gwledydd Prydain ei sefydlu yn 2005 gan grŵp o fenywod Duon, ac mae’r digwyddiad yn tyfu o flwyddyn i flwyddyn.</a:t>
            </a:r>
          </a:p>
          <a:p>
            <a:pPr algn="ctr"/>
            <a:endParaRPr lang="cy-GB" sz="2000" dirty="0">
              <a:solidFill>
                <a:srgbClr val="A41B66"/>
              </a:solidFill>
            </a:endParaRPr>
          </a:p>
          <a:p>
            <a:pPr algn="ctr"/>
            <a:r>
              <a:rPr lang="cy-GB" sz="2000" dirty="0">
                <a:solidFill>
                  <a:srgbClr val="A41B66"/>
                </a:solidFill>
              </a:rPr>
              <a:t>Pam gallai fod angen </a:t>
            </a:r>
            <a:r>
              <a:rPr lang="cy-GB" sz="2000" dirty="0" err="1">
                <a:solidFill>
                  <a:srgbClr val="A41B66"/>
                </a:solidFill>
              </a:rPr>
              <a:t>Pride</a:t>
            </a:r>
            <a:r>
              <a:rPr lang="cy-GB" sz="2000" dirty="0">
                <a:solidFill>
                  <a:srgbClr val="A41B66"/>
                </a:solidFill>
              </a:rPr>
              <a:t> Du yn benodol?</a:t>
            </a:r>
          </a:p>
        </p:txBody>
      </p:sp>
    </p:spTree>
    <p:extLst>
      <p:ext uri="{BB962C8B-B14F-4D97-AF65-F5344CB8AC3E}">
        <p14:creationId xmlns:p14="http://schemas.microsoft.com/office/powerpoint/2010/main" val="4287564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A2802-B836-034D-BE41-035C5743BB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167" y="169904"/>
            <a:ext cx="5618360" cy="3481304"/>
          </a:xfrm>
        </p:spPr>
        <p:txBody>
          <a:bodyPr/>
          <a:lstStyle/>
          <a:p>
            <a:pPr algn="ctr"/>
            <a:r>
              <a:rPr lang="cy-GB" sz="4800" dirty="0">
                <a:solidFill>
                  <a:schemeClr val="tx2"/>
                </a:solidFill>
                <a:latin typeface="Work Sans" pitchFamily="2" charset="0"/>
              </a:rPr>
              <a:t>Pwy yw’r Ffrynt Rhyddhad Hoyw?</a:t>
            </a:r>
          </a:p>
          <a:p>
            <a:endParaRPr lang="cy-GB" sz="4800" dirty="0">
              <a:solidFill>
                <a:schemeClr val="tx2"/>
              </a:solidFill>
              <a:latin typeface="Work Sans" pitchFamily="2" charset="0"/>
            </a:endParaRPr>
          </a:p>
          <a:p>
            <a:endParaRPr lang="cy-GB" dirty="0"/>
          </a:p>
        </p:txBody>
      </p:sp>
      <p:pic>
        <p:nvPicPr>
          <p:cNvPr id="8" name="Picture Placeholder 7" descr="A woman in a velvet dress standing outside the Mangrove restaurant. It has a sign in metallic letters that says 'Mangrove', there is mesh across the bottom of the window.">
            <a:extLst>
              <a:ext uri="{FF2B5EF4-FFF2-40B4-BE49-F238E27FC236}">
                <a16:creationId xmlns:a16="http://schemas.microsoft.com/office/drawing/2014/main" id="{370935DA-9EA3-4839-8E67-0071D2CFB4F2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5350" y="0"/>
            <a:ext cx="6216650" cy="6858000"/>
          </a:xfrm>
        </p:spPr>
      </p:pic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5725631B-CDA7-FA45-B799-3E3091B261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Quote and image slide 2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1352453-DB56-4FDD-9EE7-915E3411C6D8}"/>
              </a:ext>
            </a:extLst>
          </p:cNvPr>
          <p:cNvSpPr txBox="1">
            <a:spLocks/>
          </p:cNvSpPr>
          <p:nvPr/>
        </p:nvSpPr>
        <p:spPr>
          <a:xfrm>
            <a:off x="279079" y="1910556"/>
            <a:ext cx="5618360" cy="52547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500" b="0" i="0" kern="1200" spc="100" baseline="0">
                <a:solidFill>
                  <a:schemeClr val="tx2"/>
                </a:solidFill>
                <a:latin typeface="Stonewall Voice Stonewall Prou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cy-GB" sz="2400" dirty="0">
                <a:solidFill>
                  <a:schemeClr val="tx1"/>
                </a:solidFill>
                <a:latin typeface="Work Sans" pitchFamily="2" charset="0"/>
              </a:rPr>
              <a:t>Roedd Ted yn rhan o gangen Prydain o’r Ffrynt Rhyddhad Hoyw.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y-GB" sz="2400" dirty="0">
                <a:solidFill>
                  <a:schemeClr val="tx1"/>
                </a:solidFill>
                <a:latin typeface="Work Sans" pitchFamily="2" charset="0"/>
              </a:rPr>
              <a:t>Cynhalion nhw eu protest gyntaf yn 1970 ac roedd y mudiad yn cael ei redeg gan bobl oedd yn cwrdd yn y Mangrove, sef bwyty Caribïaidd yn Llundain.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y-GB" sz="2400" dirty="0">
                <a:solidFill>
                  <a:schemeClr val="tx1"/>
                </a:solidFill>
                <a:latin typeface="Work Sans" pitchFamily="2" charset="0"/>
              </a:rPr>
              <a:t>Cafodd y Ffrynt Rhyddhad Hoyw eu hysbrydoli gan grŵp o’r enw y Black Panthers.</a:t>
            </a:r>
          </a:p>
        </p:txBody>
      </p:sp>
    </p:spTree>
    <p:extLst>
      <p:ext uri="{BB962C8B-B14F-4D97-AF65-F5344CB8AC3E}">
        <p14:creationId xmlns:p14="http://schemas.microsoft.com/office/powerpoint/2010/main" val="2271891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5C637-713B-9244-853E-A4BE2A408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6225" y="365125"/>
            <a:ext cx="5699125" cy="3481304"/>
          </a:xfrm>
        </p:spPr>
        <p:txBody>
          <a:bodyPr/>
          <a:lstStyle/>
          <a:p>
            <a:pPr algn="ctr"/>
            <a:r>
              <a:rPr lang="cy-GB" sz="4800" dirty="0">
                <a:latin typeface="Work Sans" pitchFamily="2" charset="0"/>
              </a:rPr>
              <a:t>Ted Brown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cy-GB" sz="2400" dirty="0">
                <a:solidFill>
                  <a:schemeClr val="tx1"/>
                </a:solidFill>
                <a:latin typeface="Work Sans" pitchFamily="2" charset="0"/>
              </a:rPr>
              <a:t>Un o aelodau cynnar y Ffrynt Rhyddhad Hoyw.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cy-GB" sz="2400" dirty="0">
                <a:solidFill>
                  <a:schemeClr val="tx1"/>
                </a:solidFill>
                <a:latin typeface="Work Sans" pitchFamily="2" charset="0"/>
              </a:rPr>
              <a:t>Yn 1972, chwaraeodd ran yn trefnu’r orymdaith Pride LHDTC+ gyntaf yn Llundain.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cy-GB" sz="2400" dirty="0">
                <a:solidFill>
                  <a:schemeClr val="tx1"/>
                </a:solidFill>
                <a:latin typeface="Work Sans" pitchFamily="2" charset="0"/>
              </a:rPr>
              <a:t>Roedd gorymdaith drwy Lundain, ac yna cafwyd protest gusanu ar Sgwâr Trafalgar</a:t>
            </a:r>
            <a:r>
              <a:rPr lang="cy-GB" sz="2400" dirty="0">
                <a:solidFill>
                  <a:srgbClr val="FFFFFF"/>
                </a:solidFill>
                <a:latin typeface="Work Sans" pitchFamily="2" charset="0"/>
              </a:rPr>
              <a:t>.</a:t>
            </a:r>
          </a:p>
        </p:txBody>
      </p:sp>
      <p:pic>
        <p:nvPicPr>
          <p:cNvPr id="3" name="Picture Placeholder 2" descr="Photo of Ted Brown, who is an older black man. He's standing on a rainbow crossing.">
            <a:extLst>
              <a:ext uri="{FF2B5EF4-FFF2-40B4-BE49-F238E27FC236}">
                <a16:creationId xmlns:a16="http://schemas.microsoft.com/office/drawing/2014/main" id="{3F633104-602E-4742-80D2-A8962E3E5E3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/>
          <a:srcRect l="4676" r="4676"/>
          <a:stretch>
            <a:fillRect/>
          </a:stretch>
        </p:blipFill>
        <p:spPr>
          <a:xfrm>
            <a:off x="5975350" y="0"/>
            <a:ext cx="6216650" cy="6858000"/>
          </a:xfrm>
        </p:spPr>
      </p:pic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B028157E-C755-2F4A-94C9-0ED3541529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Quote</a:t>
            </a:r>
            <a:r>
              <a:rPr lang="en-US" baseline="0" dirty="0"/>
              <a:t> and image slide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52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A2802-B836-034D-BE41-035C5743BB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31775" y="242586"/>
            <a:ext cx="6518275" cy="3481304"/>
          </a:xfrm>
        </p:spPr>
        <p:txBody>
          <a:bodyPr/>
          <a:lstStyle/>
          <a:p>
            <a:r>
              <a:rPr lang="cy-GB" sz="4800" dirty="0">
                <a:solidFill>
                  <a:schemeClr val="tx2"/>
                </a:solidFill>
                <a:latin typeface="Work Sans" pitchFamily="2" charset="0"/>
              </a:rPr>
              <a:t>Pwy oedd y Black Panthers?</a:t>
            </a:r>
          </a:p>
          <a:p>
            <a:endParaRPr lang="cy-GB" sz="4800" dirty="0">
              <a:solidFill>
                <a:schemeClr val="tx2"/>
              </a:solidFill>
              <a:latin typeface="Work Sans" pitchFamily="2" charset="0"/>
            </a:endParaRPr>
          </a:p>
          <a:p>
            <a:endParaRPr lang="cy-GB" dirty="0"/>
          </a:p>
        </p:txBody>
      </p:sp>
      <p:pic>
        <p:nvPicPr>
          <p:cNvPr id="8" name="Picture Placeholder 7" descr="Olive Morris talking into a megaphone">
            <a:extLst>
              <a:ext uri="{FF2B5EF4-FFF2-40B4-BE49-F238E27FC236}">
                <a16:creationId xmlns:a16="http://schemas.microsoft.com/office/drawing/2014/main" id="{370935DA-9EA3-4839-8E67-0071D2CFB4F2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5350" y="0"/>
            <a:ext cx="6216650" cy="6858000"/>
          </a:xfrm>
        </p:spPr>
      </p:pic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5725631B-CDA7-FA45-B799-3E3091B261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Quote and image slide 2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1352453-DB56-4FDD-9EE7-915E3411C6D8}"/>
              </a:ext>
            </a:extLst>
          </p:cNvPr>
          <p:cNvSpPr txBox="1">
            <a:spLocks/>
          </p:cNvSpPr>
          <p:nvPr/>
        </p:nvSpPr>
        <p:spPr>
          <a:xfrm>
            <a:off x="320415" y="1775036"/>
            <a:ext cx="5654935" cy="52547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500" b="0" i="0" kern="1200" spc="100" baseline="0">
                <a:solidFill>
                  <a:schemeClr val="tx2"/>
                </a:solidFill>
                <a:latin typeface="Stonewall Voice Stonewall Proud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cy-GB" sz="2400" dirty="0">
                <a:solidFill>
                  <a:schemeClr val="tx1"/>
                </a:solidFill>
                <a:latin typeface="Work Sans" pitchFamily="2" charset="0"/>
              </a:rPr>
              <a:t>Mudiad gwleidyddol oedd yn cael ei arwain a’i redeg gan bobl ddu a sefydlwyd yn yr Unol Daleithiau yn 1966, gyda changhennau ledled y byd.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y-GB" sz="2400" dirty="0">
                <a:solidFill>
                  <a:schemeClr val="tx1"/>
                </a:solidFill>
                <a:latin typeface="Work Sans" pitchFamily="2" charset="0"/>
              </a:rPr>
              <a:t>Roedden nhw’n ymgyrchu ac yn protestio yn erbyn hiliaeth ac aflonyddwch gan yr heddlu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cy-GB" sz="2400" dirty="0">
                <a:solidFill>
                  <a:schemeClr val="tx1"/>
                </a:solidFill>
                <a:latin typeface="Work Sans" pitchFamily="2" charset="0"/>
              </a:rPr>
              <a:t>Fe wnaethon nhw sefydlu mentrau cymunedol fel darparu brecwast am ddim i blant, rhaglenni addysg, a chlinigau iechyd.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cy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573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onewall Youth">
      <a:dk1>
        <a:srgbClr val="131F2A"/>
      </a:dk1>
      <a:lt1>
        <a:srgbClr val="FEFFFF"/>
      </a:lt1>
      <a:dk2>
        <a:srgbClr val="A41B66"/>
      </a:dk2>
      <a:lt2>
        <a:srgbClr val="FDC24C"/>
      </a:lt2>
      <a:accent1>
        <a:srgbClr val="F1F1F1"/>
      </a:accent1>
      <a:accent2>
        <a:srgbClr val="FDC24C"/>
      </a:accent2>
      <a:accent3>
        <a:srgbClr val="A41B66"/>
      </a:accent3>
      <a:accent4>
        <a:srgbClr val="FDC24C"/>
      </a:accent4>
      <a:accent5>
        <a:srgbClr val="131F2A"/>
      </a:accent5>
      <a:accent6>
        <a:srgbClr val="FEFFFF"/>
      </a:accent6>
      <a:hlink>
        <a:srgbClr val="A41B66"/>
      </a:hlink>
      <a:folHlink>
        <a:srgbClr val="FDC24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ONEWALL_Youth Theme Template" id="{5310D705-0E71-4C4C-90EA-EA6BAF9E469D}" vid="{30309801-78C5-6B46-979F-8738F48F6E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STONEWALL_Youth Theme Template</Template>
  <TotalTime>0</TotalTime>
  <Words>2168</Words>
  <Application>Microsoft Office PowerPoint</Application>
  <PresentationFormat>Widescreen</PresentationFormat>
  <Paragraphs>134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WORK SANS BOLD ROMAN</vt:lpstr>
      <vt:lpstr>Stonewall Voice Bold Condensed</vt:lpstr>
      <vt:lpstr>Calibri</vt:lpstr>
      <vt:lpstr>Arial</vt:lpstr>
      <vt:lpstr>Stonewall Voice Stonewall Proud</vt:lpstr>
      <vt:lpstr>Work Sans</vt:lpstr>
      <vt:lpstr>Calibri Light</vt:lpstr>
      <vt:lpstr>WORK SANS MEDIUM ROMAN</vt:lpstr>
      <vt:lpstr>Office Theme</vt:lpstr>
      <vt:lpstr>PowerPoint Presentation</vt:lpstr>
      <vt:lpstr>Opening title slide</vt:lpstr>
      <vt:lpstr>Divider slide 2</vt:lpstr>
      <vt:lpstr>Quote and image slide 1</vt:lpstr>
      <vt:lpstr>Infographic slide - style 1</vt:lpstr>
      <vt:lpstr>Infographic slide - style 1</vt:lpstr>
      <vt:lpstr>Quote and image slide 2</vt:lpstr>
      <vt:lpstr>Quote and image slide 1</vt:lpstr>
      <vt:lpstr>Quote and image slide 2</vt:lpstr>
      <vt:lpstr>Infographic slide - style 1</vt:lpstr>
      <vt:lpstr>Quote and image slide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2021-09-14T08:36:29Z</dcterms:created>
  <dcterms:modified xsi:type="dcterms:W3CDTF">2022-11-10T13:15:01Z</dcterms:modified>
</cp:coreProperties>
</file>