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56" r:id="rId2"/>
    <p:sldId id="263" r:id="rId3"/>
    <p:sldId id="259" r:id="rId4"/>
    <p:sldId id="270" r:id="rId5"/>
    <p:sldId id="271" r:id="rId6"/>
    <p:sldId id="266" r:id="rId7"/>
    <p:sldId id="267" r:id="rId8"/>
    <p:sldId id="269" r:id="rId9"/>
    <p:sldId id="268" r:id="rId10"/>
    <p:sldId id="260" r:id="rId11"/>
    <p:sldId id="261" r:id="rId12"/>
    <p:sldId id="26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D2242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7C460-8623-4310-82F3-AC932E6BB2FB}" v="10" dt="2022-09-26T16:55:13.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20035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draw a picture of their family in the style of Todd Parr – a picture of their family doing an activity that they all enjoy. They should write a caption to accompany it – for example ‘Some families like to go camping’.</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318552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Give children 5-10 minutes to look at each others’ family portraits. Ask them to look for ways in which other people’s family are similar to theirs and ways in which they are different.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Class discussion: How is your family similar to other people’s family? How is your family different?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293067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read </a:t>
            </a:r>
            <a:r>
              <a:rPr lang="en-GB" sz="1200" i="1" kern="1200" dirty="0">
                <a:solidFill>
                  <a:schemeClr val="tx1"/>
                </a:solidFill>
                <a:effectLst/>
                <a:latin typeface="+mn-lt"/>
                <a:ea typeface="+mn-ea"/>
                <a:cs typeface="+mn-cs"/>
              </a:rPr>
              <a:t>The Family Book</a:t>
            </a:r>
            <a:r>
              <a:rPr lang="en-GB" sz="1200" kern="1200" dirty="0">
                <a:solidFill>
                  <a:schemeClr val="tx1"/>
                </a:solidFill>
                <a:effectLst/>
                <a:latin typeface="+mn-lt"/>
                <a:ea typeface="+mn-ea"/>
                <a:cs typeface="+mn-cs"/>
              </a:rPr>
              <a:t> by Todd Parr. Discuss the different types of family, including families with same sex parents, foster families and adoptive families</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42953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are the people in these different families?</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children to discuss how each family is similar to and different from their family.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219547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children to discuss how each family is similar to and different from their family.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75384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68590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31372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293175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61473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My Family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Year 1 and 2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P2 and P3 -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1015174" y="3477842"/>
            <a:ext cx="651973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What do you like to do with your family?</a:t>
            </a:r>
            <a:endParaRPr lang="en-GB" sz="2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A26CB1C-1C95-453C-A81B-E6E791D205A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66578" y="991489"/>
            <a:ext cx="2216927" cy="2437511"/>
          </a:xfrm>
          <a:prstGeom prst="rect">
            <a:avLst/>
          </a:prstGeom>
        </p:spPr>
      </p:pic>
      <p:sp>
        <p:nvSpPr>
          <p:cNvPr id="8" name="TextBox 7">
            <a:extLst>
              <a:ext uri="{FF2B5EF4-FFF2-40B4-BE49-F238E27FC236}">
                <a16:creationId xmlns:a16="http://schemas.microsoft.com/office/drawing/2014/main" id="{9964A868-9212-4D1E-931E-4B2624631D1E}"/>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372239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2123137" y="3561438"/>
            <a:ext cx="3623108"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Make a family portrait</a:t>
            </a:r>
          </a:p>
        </p:txBody>
      </p:sp>
      <p:sp>
        <p:nvSpPr>
          <p:cNvPr id="3" name="TextBox 2">
            <a:extLst>
              <a:ext uri="{FF2B5EF4-FFF2-40B4-BE49-F238E27FC236}">
                <a16:creationId xmlns:a16="http://schemas.microsoft.com/office/drawing/2014/main" id="{5434E1D8-8EC2-4D8D-9D83-DA47CD922687}"/>
              </a:ext>
            </a:extLst>
          </p:cNvPr>
          <p:cNvSpPr txBox="1"/>
          <p:nvPr/>
        </p:nvSpPr>
        <p:spPr>
          <a:xfrm>
            <a:off x="500770" y="4393379"/>
            <a:ext cx="6867842" cy="707886"/>
          </a:xfrm>
          <a:prstGeom prst="rect">
            <a:avLst/>
          </a:prstGeom>
          <a:noFill/>
        </p:spPr>
        <p:txBody>
          <a:bodyPr wrap="none" rtlCol="0">
            <a:spAutoFit/>
          </a:bodyPr>
          <a:lstStyle/>
          <a:p>
            <a:pPr marL="457200" indent="-457200">
              <a:buAutoNum type="arabicPeriod"/>
            </a:pPr>
            <a:r>
              <a:rPr lang="en-US" sz="2000" dirty="0">
                <a:latin typeface="Arial" panose="020B0604020202020204" pitchFamily="34" charset="0"/>
                <a:cs typeface="Arial" panose="020B0604020202020204" pitchFamily="34" charset="0"/>
              </a:rPr>
              <a:t>Draw your family doing an activity that you do together.</a:t>
            </a:r>
          </a:p>
          <a:p>
            <a:pPr marL="457200" indent="-457200">
              <a:buAutoNum type="arabicPeriod"/>
            </a:pPr>
            <a:r>
              <a:rPr lang="en-US" sz="2000" dirty="0">
                <a:latin typeface="Arial" panose="020B0604020202020204" pitchFamily="34" charset="0"/>
                <a:cs typeface="Arial" panose="020B0604020202020204" pitchFamily="34" charset="0"/>
              </a:rPr>
              <a:t>Write a caption for your family portrait.</a:t>
            </a:r>
          </a:p>
        </p:txBody>
      </p:sp>
      <p:pic>
        <p:nvPicPr>
          <p:cNvPr id="13" name="Picture 12">
            <a:extLst>
              <a:ext uri="{FF2B5EF4-FFF2-40B4-BE49-F238E27FC236}">
                <a16:creationId xmlns:a16="http://schemas.microsoft.com/office/drawing/2014/main" id="{32C7BC84-FE34-4BBD-B18C-196A2872D54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84637" y="1003352"/>
            <a:ext cx="2180388" cy="2437512"/>
          </a:xfrm>
          <a:prstGeom prst="rect">
            <a:avLst/>
          </a:prstGeom>
        </p:spPr>
      </p:pic>
      <p:sp>
        <p:nvSpPr>
          <p:cNvPr id="14" name="TextBox 13">
            <a:extLst>
              <a:ext uri="{FF2B5EF4-FFF2-40B4-BE49-F238E27FC236}">
                <a16:creationId xmlns:a16="http://schemas.microsoft.com/office/drawing/2014/main" id="{AC264A06-A0D5-4EA1-AE4A-4AD23A559BDE}"/>
              </a:ext>
            </a:extLst>
          </p:cNvPr>
          <p:cNvSpPr txBox="1"/>
          <p:nvPr/>
        </p:nvSpPr>
        <p:spPr>
          <a:xfrm>
            <a:off x="698119" y="5409987"/>
            <a:ext cx="3381054" cy="523220"/>
          </a:xfrm>
          <a:prstGeom prst="rect">
            <a:avLst/>
          </a:prstGeom>
          <a:noFill/>
        </p:spPr>
        <p:txBody>
          <a:bodyPr wrap="none" rtlCol="0">
            <a:spAutoFit/>
          </a:bodyPr>
          <a:lstStyle/>
          <a:p>
            <a:r>
              <a:rPr lang="en-US" sz="2800" dirty="0">
                <a:solidFill>
                  <a:srgbClr val="016175"/>
                </a:solidFill>
                <a:latin typeface="Arial" panose="020B0604020202020204" pitchFamily="34" charset="0"/>
                <a:cs typeface="Arial" panose="020B0604020202020204" pitchFamily="34" charset="0"/>
              </a:rPr>
              <a:t>Some families like...</a:t>
            </a:r>
            <a:endParaRPr lang="en-GB" sz="2800" dirty="0">
              <a:solidFill>
                <a:srgbClr val="01617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E3F1E6C-BDC1-4D6B-8209-8A8D2EC5F709}"/>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207535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E1A678D-B3FF-4705-B02B-81C45EF5FCA1}"/>
              </a:ext>
            </a:extLst>
          </p:cNvPr>
          <p:cNvSpPr txBox="1"/>
          <p:nvPr/>
        </p:nvSpPr>
        <p:spPr>
          <a:xfrm>
            <a:off x="2143322" y="3465302"/>
            <a:ext cx="4857355" cy="1384995"/>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How are families similar?</a:t>
            </a:r>
          </a:p>
          <a:p>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How are our families different</a:t>
            </a:r>
            <a:endParaRPr lang="en-GB" sz="2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63D49D9-287A-44AC-8F8B-E24992C0896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29961" y="1353114"/>
            <a:ext cx="2884078" cy="1922718"/>
          </a:xfrm>
          <a:prstGeom prst="rect">
            <a:avLst/>
          </a:prstGeom>
        </p:spPr>
      </p:pic>
      <p:sp>
        <p:nvSpPr>
          <p:cNvPr id="9" name="TextBox 8">
            <a:extLst>
              <a:ext uri="{FF2B5EF4-FFF2-40B4-BE49-F238E27FC236}">
                <a16:creationId xmlns:a16="http://schemas.microsoft.com/office/drawing/2014/main" id="{E290DACD-581B-4000-B2EF-91B075869777}"/>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263501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BF95B-8DC5-4206-AA20-914521AEDE97}"/>
              </a:ext>
            </a:extLst>
          </p:cNvPr>
          <p:cNvSpPr txBox="1"/>
          <p:nvPr/>
        </p:nvSpPr>
        <p:spPr>
          <a:xfrm>
            <a:off x="623739" y="1602373"/>
            <a:ext cx="7896521" cy="646331"/>
          </a:xfrm>
          <a:prstGeom prst="rect">
            <a:avLst/>
          </a:prstGeom>
          <a:noFill/>
        </p:spPr>
        <p:txBody>
          <a:bodyPr wrap="none" rtlCol="0">
            <a:spAutoFit/>
          </a:bodyPr>
          <a:lstStyle/>
          <a:p>
            <a:r>
              <a:rPr lang="en-US" sz="3600" u="sng" dirty="0">
                <a:latin typeface="Arial" panose="020B0604020202020204" pitchFamily="34" charset="0"/>
                <a:cs typeface="Arial" panose="020B0604020202020204" pitchFamily="34" charset="0"/>
              </a:rPr>
              <a:t>LO: To be able to talk about my family</a:t>
            </a:r>
          </a:p>
        </p:txBody>
      </p:sp>
      <p:pic>
        <p:nvPicPr>
          <p:cNvPr id="8" name="Picture 7">
            <a:extLst>
              <a:ext uri="{FF2B5EF4-FFF2-40B4-BE49-F238E27FC236}">
                <a16:creationId xmlns:a16="http://schemas.microsoft.com/office/drawing/2014/main" id="{F24921BA-287A-4F20-AF08-0E53F4808486}"/>
              </a:ext>
            </a:extLst>
          </p:cNvPr>
          <p:cNvPicPr>
            <a:picLocks noChangeAspect="1"/>
          </p:cNvPicPr>
          <p:nvPr/>
        </p:nvPicPr>
        <p:blipFill>
          <a:blip r:embed="rId3"/>
          <a:stretch>
            <a:fillRect/>
          </a:stretch>
        </p:blipFill>
        <p:spPr>
          <a:xfrm>
            <a:off x="2921334" y="2397505"/>
            <a:ext cx="3096005" cy="3465968"/>
          </a:xfrm>
          <a:prstGeom prst="rect">
            <a:avLst/>
          </a:prstGeom>
        </p:spPr>
      </p:pic>
    </p:spTree>
    <p:extLst>
      <p:ext uri="{BB962C8B-B14F-4D97-AF65-F5344CB8AC3E}">
        <p14:creationId xmlns:p14="http://schemas.microsoft.com/office/powerpoint/2010/main" val="123121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95A79C-6155-4A15-A7D9-3926266C2E95}"/>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
        <p:nvSpPr>
          <p:cNvPr id="13" name="TextBox 12">
            <a:extLst>
              <a:ext uri="{FF2B5EF4-FFF2-40B4-BE49-F238E27FC236}">
                <a16:creationId xmlns:a16="http://schemas.microsoft.com/office/drawing/2014/main" id="{E616E134-66A1-4372-8109-FCBC72A43E33}"/>
              </a:ext>
            </a:extLst>
          </p:cNvPr>
          <p:cNvSpPr txBox="1"/>
          <p:nvPr/>
        </p:nvSpPr>
        <p:spPr>
          <a:xfrm>
            <a:off x="206041" y="854926"/>
            <a:ext cx="3876382"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Who is in these families?</a:t>
            </a:r>
            <a:endParaRPr lang="en-GB" sz="26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2495CB0-D026-4ECE-BB0F-B073ABAAD7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7" name="Picture 16">
            <a:extLst>
              <a:ext uri="{FF2B5EF4-FFF2-40B4-BE49-F238E27FC236}">
                <a16:creationId xmlns:a16="http://schemas.microsoft.com/office/drawing/2014/main" id="{456FC6E4-1D97-45B0-B5EC-8B5D2A6119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9" name="Picture 18">
            <a:extLst>
              <a:ext uri="{FF2B5EF4-FFF2-40B4-BE49-F238E27FC236}">
                <a16:creationId xmlns:a16="http://schemas.microsoft.com/office/drawing/2014/main" id="{7F3CB2CF-6194-45F9-8ED4-8CD09589C02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a16="http://schemas.microsoft.com/office/drawing/2014/main" id="{453197E1-FB41-4355-B7C1-B5AEC610E82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a16="http://schemas.microsoft.com/office/drawing/2014/main" id="{23A6079D-7D48-4899-9475-C047E23D16F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a16="http://schemas.microsoft.com/office/drawing/2014/main" id="{6C49F4E8-A2E1-4B61-99B4-5B9BA482909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23" name="Picture 22">
            <a:extLst>
              <a:ext uri="{FF2B5EF4-FFF2-40B4-BE49-F238E27FC236}">
                <a16:creationId xmlns:a16="http://schemas.microsoft.com/office/drawing/2014/main" id="{C021E78D-C58C-4492-95A1-4DE242D9059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24" name="Picture 23">
            <a:extLst>
              <a:ext uri="{FF2B5EF4-FFF2-40B4-BE49-F238E27FC236}">
                <a16:creationId xmlns:a16="http://schemas.microsoft.com/office/drawing/2014/main" id="{01C4A92A-9708-4489-81AA-22D884E064F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Tree>
    <p:extLst>
      <p:ext uri="{BB962C8B-B14F-4D97-AF65-F5344CB8AC3E}">
        <p14:creationId xmlns:p14="http://schemas.microsoft.com/office/powerpoint/2010/main" val="33995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95A79C-6155-4A15-A7D9-3926266C2E95}"/>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
        <p:nvSpPr>
          <p:cNvPr id="13" name="TextBox 12">
            <a:extLst>
              <a:ext uri="{FF2B5EF4-FFF2-40B4-BE49-F238E27FC236}">
                <a16:creationId xmlns:a16="http://schemas.microsoft.com/office/drawing/2014/main" id="{E616E134-66A1-4372-8109-FCBC72A43E33}"/>
              </a:ext>
            </a:extLst>
          </p:cNvPr>
          <p:cNvSpPr txBox="1"/>
          <p:nvPr/>
        </p:nvSpPr>
        <p:spPr>
          <a:xfrm>
            <a:off x="206041" y="848141"/>
            <a:ext cx="6878806"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How are these families similar to your family?</a:t>
            </a:r>
            <a:endParaRPr lang="en-GB" sz="26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2495CB0-D026-4ECE-BB0F-B073ABAAD7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7" name="Picture 16">
            <a:extLst>
              <a:ext uri="{FF2B5EF4-FFF2-40B4-BE49-F238E27FC236}">
                <a16:creationId xmlns:a16="http://schemas.microsoft.com/office/drawing/2014/main" id="{456FC6E4-1D97-45B0-B5EC-8B5D2A6119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9" name="Picture 18">
            <a:extLst>
              <a:ext uri="{FF2B5EF4-FFF2-40B4-BE49-F238E27FC236}">
                <a16:creationId xmlns:a16="http://schemas.microsoft.com/office/drawing/2014/main" id="{7F3CB2CF-6194-45F9-8ED4-8CD09589C02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a16="http://schemas.microsoft.com/office/drawing/2014/main" id="{453197E1-FB41-4355-B7C1-B5AEC610E82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a16="http://schemas.microsoft.com/office/drawing/2014/main" id="{23A6079D-7D48-4899-9475-C047E23D16F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a16="http://schemas.microsoft.com/office/drawing/2014/main" id="{6C49F4E8-A2E1-4B61-99B4-5B9BA482909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23" name="Picture 22">
            <a:extLst>
              <a:ext uri="{FF2B5EF4-FFF2-40B4-BE49-F238E27FC236}">
                <a16:creationId xmlns:a16="http://schemas.microsoft.com/office/drawing/2014/main" id="{C021E78D-C58C-4492-95A1-4DE242D9059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24" name="Picture 23">
            <a:extLst>
              <a:ext uri="{FF2B5EF4-FFF2-40B4-BE49-F238E27FC236}">
                <a16:creationId xmlns:a16="http://schemas.microsoft.com/office/drawing/2014/main" id="{01C4A92A-9708-4489-81AA-22D884E064F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Tree>
    <p:extLst>
      <p:ext uri="{BB962C8B-B14F-4D97-AF65-F5344CB8AC3E}">
        <p14:creationId xmlns:p14="http://schemas.microsoft.com/office/powerpoint/2010/main" val="37417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95A79C-6155-4A15-A7D9-3926266C2E95}"/>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
        <p:nvSpPr>
          <p:cNvPr id="13" name="TextBox 12">
            <a:extLst>
              <a:ext uri="{FF2B5EF4-FFF2-40B4-BE49-F238E27FC236}">
                <a16:creationId xmlns:a16="http://schemas.microsoft.com/office/drawing/2014/main" id="{E616E134-66A1-4372-8109-FCBC72A43E33}"/>
              </a:ext>
            </a:extLst>
          </p:cNvPr>
          <p:cNvSpPr txBox="1"/>
          <p:nvPr/>
        </p:nvSpPr>
        <p:spPr>
          <a:xfrm>
            <a:off x="184375" y="822171"/>
            <a:ext cx="7505966"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How are these families different from your family?</a:t>
            </a:r>
            <a:endParaRPr lang="en-GB" sz="26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2495CB0-D026-4ECE-BB0F-B073ABAAD7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7" name="Picture 16">
            <a:extLst>
              <a:ext uri="{FF2B5EF4-FFF2-40B4-BE49-F238E27FC236}">
                <a16:creationId xmlns:a16="http://schemas.microsoft.com/office/drawing/2014/main" id="{456FC6E4-1D97-45B0-B5EC-8B5D2A6119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9" name="Picture 18">
            <a:extLst>
              <a:ext uri="{FF2B5EF4-FFF2-40B4-BE49-F238E27FC236}">
                <a16:creationId xmlns:a16="http://schemas.microsoft.com/office/drawing/2014/main" id="{7F3CB2CF-6194-45F9-8ED4-8CD09589C02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a16="http://schemas.microsoft.com/office/drawing/2014/main" id="{453197E1-FB41-4355-B7C1-B5AEC610E82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a16="http://schemas.microsoft.com/office/drawing/2014/main" id="{23A6079D-7D48-4899-9475-C047E23D16F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a16="http://schemas.microsoft.com/office/drawing/2014/main" id="{6C49F4E8-A2E1-4B61-99B4-5B9BA482909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23" name="Picture 22">
            <a:extLst>
              <a:ext uri="{FF2B5EF4-FFF2-40B4-BE49-F238E27FC236}">
                <a16:creationId xmlns:a16="http://schemas.microsoft.com/office/drawing/2014/main" id="{C021E78D-C58C-4492-95A1-4DE242D9059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24" name="Picture 23">
            <a:extLst>
              <a:ext uri="{FF2B5EF4-FFF2-40B4-BE49-F238E27FC236}">
                <a16:creationId xmlns:a16="http://schemas.microsoft.com/office/drawing/2014/main" id="{01C4A92A-9708-4489-81AA-22D884E064F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Tree>
    <p:extLst>
      <p:ext uri="{BB962C8B-B14F-4D97-AF65-F5344CB8AC3E}">
        <p14:creationId xmlns:p14="http://schemas.microsoft.com/office/powerpoint/2010/main" val="412917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682153" y="3573868"/>
            <a:ext cx="777969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Some families like to paint at their kitchen table.</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2BB90C2-DC26-4ECF-9ED5-48DBBA38F02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58750" y="1125466"/>
            <a:ext cx="3226500" cy="2258550"/>
          </a:xfrm>
          <a:prstGeom prst="rect">
            <a:avLst/>
          </a:prstGeom>
        </p:spPr>
      </p:pic>
      <p:sp>
        <p:nvSpPr>
          <p:cNvPr id="11" name="TextBox 10">
            <a:extLst>
              <a:ext uri="{FF2B5EF4-FFF2-40B4-BE49-F238E27FC236}">
                <a16:creationId xmlns:a16="http://schemas.microsoft.com/office/drawing/2014/main" id="{557D41C0-48F6-4554-A7CF-9A5669486F1E}"/>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316318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1921273" y="3573868"/>
            <a:ext cx="530145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Some families go to the cinema.</a:t>
            </a:r>
            <a:endParaRPr lang="en-GB" sz="2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22B97CF-171A-49ED-8730-802171B62BE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245123" y="1361413"/>
            <a:ext cx="2653753" cy="1922719"/>
          </a:xfrm>
          <a:prstGeom prst="rect">
            <a:avLst/>
          </a:prstGeom>
        </p:spPr>
      </p:pic>
      <p:sp>
        <p:nvSpPr>
          <p:cNvPr id="8" name="TextBox 7">
            <a:extLst>
              <a:ext uri="{FF2B5EF4-FFF2-40B4-BE49-F238E27FC236}">
                <a16:creationId xmlns:a16="http://schemas.microsoft.com/office/drawing/2014/main" id="{E931373D-6239-453D-8465-3C248920A9E3}"/>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173243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217282" y="3650392"/>
            <a:ext cx="870943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Some families visit the Queen at Buckingham Palace</a:t>
            </a:r>
            <a:r>
              <a:rPr lang="en-US" sz="2800" dirty="0"/>
              <a:t>.</a:t>
            </a:r>
            <a:endParaRPr lang="en-GB" sz="2800" dirty="0"/>
          </a:p>
        </p:txBody>
      </p:sp>
      <p:pic>
        <p:nvPicPr>
          <p:cNvPr id="8" name="Picture 7">
            <a:extLst>
              <a:ext uri="{FF2B5EF4-FFF2-40B4-BE49-F238E27FC236}">
                <a16:creationId xmlns:a16="http://schemas.microsoft.com/office/drawing/2014/main" id="{72E8763F-2D43-4A72-805A-D67E848FEC8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64831" y="1045965"/>
            <a:ext cx="1959276" cy="2440237"/>
          </a:xfrm>
          <a:prstGeom prst="rect">
            <a:avLst/>
          </a:prstGeom>
        </p:spPr>
      </p:pic>
      <p:sp>
        <p:nvSpPr>
          <p:cNvPr id="11" name="TextBox 10">
            <a:extLst>
              <a:ext uri="{FF2B5EF4-FFF2-40B4-BE49-F238E27FC236}">
                <a16:creationId xmlns:a16="http://schemas.microsoft.com/office/drawing/2014/main" id="{C35E20BA-03E1-4515-8B1D-666261DB72E6}"/>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104355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2347187" y="4234748"/>
            <a:ext cx="429476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Some families like sailing</a:t>
            </a:r>
            <a:r>
              <a:rPr lang="en-US" sz="2800" dirty="0"/>
              <a:t>.</a:t>
            </a:r>
            <a:endParaRPr lang="en-GB" sz="2800" dirty="0"/>
          </a:p>
        </p:txBody>
      </p:sp>
      <p:pic>
        <p:nvPicPr>
          <p:cNvPr id="8" name="Picture 7">
            <a:extLst>
              <a:ext uri="{FF2B5EF4-FFF2-40B4-BE49-F238E27FC236}">
                <a16:creationId xmlns:a16="http://schemas.microsoft.com/office/drawing/2014/main" id="{1244DB0F-7EC2-4105-B639-4AB10AF5908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31402" y="1069242"/>
            <a:ext cx="2926337" cy="3124422"/>
          </a:xfrm>
          <a:prstGeom prst="rect">
            <a:avLst/>
          </a:prstGeom>
        </p:spPr>
      </p:pic>
      <p:sp>
        <p:nvSpPr>
          <p:cNvPr id="11" name="TextBox 10">
            <a:extLst>
              <a:ext uri="{FF2B5EF4-FFF2-40B4-BE49-F238E27FC236}">
                <a16:creationId xmlns:a16="http://schemas.microsoft.com/office/drawing/2014/main" id="{3CF08B6E-44D6-4369-9280-2A3BBB5B1F56}"/>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2374279947"/>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741</Words>
  <Application>Microsoft Office PowerPoint</Application>
  <PresentationFormat>On-screen Show (4:3)</PresentationFormat>
  <Paragraphs>61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2022-09-26T16:55:13Z</dcterms:created>
  <dcterms:modified xsi:type="dcterms:W3CDTF">2022-09-26T20:39:40Z</dcterms:modified>
</cp:coreProperties>
</file>