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7"/>
  </p:notesMasterIdLst>
  <p:handoutMasterIdLst>
    <p:handoutMasterId r:id="rId8"/>
  </p:handoutMasterIdLst>
  <p:sldIdLst>
    <p:sldId id="256" r:id="rId2"/>
    <p:sldId id="259" r:id="rId3"/>
    <p:sldId id="260" r:id="rId4"/>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E5F58-BCB8-4BF9-B0C8-21E04B12FF33}" v="10" dt="2022-09-26T16:52:45.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ordclousds.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all of these photos have in common? They show families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are these families different to each other? Discuss the different types of family, including families with same gender parents, foster families, adoptive families (for example, Angelina Jolie’s family (see top left).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are these families similar?</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What do families have in common with each other?</a:t>
            </a:r>
          </a:p>
          <a:p>
            <a:r>
              <a:rPr lang="en-GB" sz="1200" kern="1200" dirty="0">
                <a:solidFill>
                  <a:schemeClr val="tx1"/>
                </a:solidFill>
                <a:effectLst/>
                <a:latin typeface="+mn-lt"/>
                <a:ea typeface="+mn-ea"/>
                <a:cs typeface="+mn-cs"/>
              </a:rPr>
              <a:t>Think. Pair. Share.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What does a family need?</a:t>
            </a:r>
          </a:p>
          <a:p>
            <a:r>
              <a:rPr lang="en-GB" sz="1200" kern="1200" dirty="0">
                <a:solidFill>
                  <a:schemeClr val="tx1"/>
                </a:solidFill>
                <a:effectLst/>
                <a:latin typeface="+mn-lt"/>
                <a:ea typeface="+mn-ea"/>
                <a:cs typeface="+mn-cs"/>
              </a:rPr>
              <a:t>Think. Pair. Share.</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Make sure you have discussed healthy family relationships – love, caring, support etc.</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20035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children: What does family mean to you?</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work in pairs or threes to make a poster about families. They should include some key words and phrases that show what family means to them (for example: love, togetherness, care, belonging). Their pictures should show different types of family.</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18552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Visit </a:t>
            </a:r>
            <a:r>
              <a:rPr lang="en-GB" sz="1200" kern="1200" dirty="0">
                <a:solidFill>
                  <a:schemeClr val="tx1"/>
                </a:solidFill>
                <a:effectLst/>
                <a:latin typeface="+mn-lt"/>
                <a:ea typeface="+mn-ea"/>
                <a:cs typeface="+mn-cs"/>
              </a:rPr>
              <a:t>a word cloud generation website, for example: </a:t>
            </a:r>
            <a:r>
              <a:rPr lang="en-GB" sz="1200" u="sng" kern="1200" dirty="0">
                <a:solidFill>
                  <a:schemeClr val="tx1"/>
                </a:solidFill>
                <a:effectLst/>
                <a:latin typeface="+mn-lt"/>
                <a:ea typeface="+mn-ea"/>
                <a:cs typeface="+mn-cs"/>
                <a:hlinkClick r:id="rId3"/>
              </a:rPr>
              <a:t>www.wordclousds.com</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Each child chooses a word from their poster and contributes it to the class word cloud. Add the words to the class word cloud.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Can children spot a common theme? Which words seemed most important to the class? Why might that be?</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93067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Families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Year 3 and 4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P4 and P5 -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78E328-E18D-4785-B34B-1FAE07EA0D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88883" y="1596689"/>
            <a:ext cx="2180388" cy="1750383"/>
          </a:xfrm>
          <a:prstGeom prst="rect">
            <a:avLst/>
          </a:prstGeom>
        </p:spPr>
      </p:pic>
      <p:pic>
        <p:nvPicPr>
          <p:cNvPr id="15" name="Picture 14">
            <a:extLst>
              <a:ext uri="{FF2B5EF4-FFF2-40B4-BE49-F238E27FC236}">
                <a16:creationId xmlns:a16="http://schemas.microsoft.com/office/drawing/2014/main" id="{A441BDB9-9797-4874-96F6-E8556EB1C22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99633" y="3503845"/>
            <a:ext cx="1837135" cy="1961491"/>
          </a:xfrm>
          <a:prstGeom prst="rect">
            <a:avLst/>
          </a:prstGeom>
        </p:spPr>
      </p:pic>
      <p:pic>
        <p:nvPicPr>
          <p:cNvPr id="17" name="Picture 16">
            <a:extLst>
              <a:ext uri="{FF2B5EF4-FFF2-40B4-BE49-F238E27FC236}">
                <a16:creationId xmlns:a16="http://schemas.microsoft.com/office/drawing/2014/main" id="{75D638F2-F430-4379-8B19-1332F136AF2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38141" y="1603773"/>
            <a:ext cx="2012655" cy="1750383"/>
          </a:xfrm>
          <a:prstGeom prst="rect">
            <a:avLst/>
          </a:prstGeom>
        </p:spPr>
      </p:pic>
      <p:pic>
        <p:nvPicPr>
          <p:cNvPr id="20" name="Picture 19">
            <a:extLst>
              <a:ext uri="{FF2B5EF4-FFF2-40B4-BE49-F238E27FC236}">
                <a16:creationId xmlns:a16="http://schemas.microsoft.com/office/drawing/2014/main" id="{59F98E7E-D634-477D-8822-40B50B52534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25702" y="1596690"/>
            <a:ext cx="2398126" cy="1750382"/>
          </a:xfrm>
          <a:prstGeom prst="rect">
            <a:avLst/>
          </a:prstGeom>
        </p:spPr>
      </p:pic>
      <p:pic>
        <p:nvPicPr>
          <p:cNvPr id="21" name="Picture 20">
            <a:extLst>
              <a:ext uri="{FF2B5EF4-FFF2-40B4-BE49-F238E27FC236}">
                <a16:creationId xmlns:a16="http://schemas.microsoft.com/office/drawing/2014/main" id="{21DC27C4-442E-4E31-BD6F-04A33C7BCCB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01744" y="3503845"/>
            <a:ext cx="1808956" cy="2022279"/>
          </a:xfrm>
          <a:prstGeom prst="rect">
            <a:avLst/>
          </a:prstGeom>
        </p:spPr>
      </p:pic>
      <p:pic>
        <p:nvPicPr>
          <p:cNvPr id="22" name="Picture 21">
            <a:extLst>
              <a:ext uri="{FF2B5EF4-FFF2-40B4-BE49-F238E27FC236}">
                <a16:creationId xmlns:a16="http://schemas.microsoft.com/office/drawing/2014/main" id="{6A360D02-B152-4DF1-8CC2-6E10F6E54D8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6042" y="3510929"/>
            <a:ext cx="1839271" cy="2022278"/>
          </a:xfrm>
          <a:prstGeom prst="rect">
            <a:avLst/>
          </a:prstGeom>
        </p:spPr>
      </p:pic>
      <p:pic>
        <p:nvPicPr>
          <p:cNvPr id="3" name="Picture 2">
            <a:extLst>
              <a:ext uri="{FF2B5EF4-FFF2-40B4-BE49-F238E27FC236}">
                <a16:creationId xmlns:a16="http://schemas.microsoft.com/office/drawing/2014/main" id="{8DE2F691-B486-43C0-83BF-5E77B207FB2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06041" y="1610859"/>
            <a:ext cx="1394013" cy="1736214"/>
          </a:xfrm>
          <a:prstGeom prst="rect">
            <a:avLst/>
          </a:prstGeom>
        </p:spPr>
      </p:pic>
      <p:pic>
        <p:nvPicPr>
          <p:cNvPr id="5" name="Picture 4">
            <a:extLst>
              <a:ext uri="{FF2B5EF4-FFF2-40B4-BE49-F238E27FC236}">
                <a16:creationId xmlns:a16="http://schemas.microsoft.com/office/drawing/2014/main" id="{68C37D83-CA04-47DE-9E1A-5E7F1080FF7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25702" y="3510929"/>
            <a:ext cx="2398126" cy="1661889"/>
          </a:xfrm>
          <a:prstGeom prst="rect">
            <a:avLst/>
          </a:prstGeom>
        </p:spPr>
      </p:pic>
      <p:sp>
        <p:nvSpPr>
          <p:cNvPr id="13" name="TextBox 12">
            <a:extLst>
              <a:ext uri="{FF2B5EF4-FFF2-40B4-BE49-F238E27FC236}">
                <a16:creationId xmlns:a16="http://schemas.microsoft.com/office/drawing/2014/main" id="{FE290A04-0E30-450B-AC30-6056A06AA3A6}"/>
              </a:ext>
            </a:extLst>
          </p:cNvPr>
          <p:cNvSpPr txBox="1"/>
          <p:nvPr/>
        </p:nvSpPr>
        <p:spPr>
          <a:xfrm>
            <a:off x="94267" y="687973"/>
            <a:ext cx="7781939"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share my opinions about the importance of family</a:t>
            </a:r>
            <a:endParaRPr lang="en-GB"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51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BF95B-8DC5-4206-AA20-914521AEDE97}"/>
              </a:ext>
            </a:extLst>
          </p:cNvPr>
          <p:cNvSpPr txBox="1"/>
          <p:nvPr/>
        </p:nvSpPr>
        <p:spPr>
          <a:xfrm>
            <a:off x="94267" y="687973"/>
            <a:ext cx="7781939"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share my opinions about the importance of family</a:t>
            </a:r>
            <a:endParaRPr lang="en-GB" sz="2000"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167DCE-5367-4610-8F88-38B9083063BF}"/>
              </a:ext>
            </a:extLst>
          </p:cNvPr>
          <p:cNvSpPr txBox="1"/>
          <p:nvPr/>
        </p:nvSpPr>
        <p:spPr>
          <a:xfrm>
            <a:off x="181214" y="3919477"/>
            <a:ext cx="8781571"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What do all families have in common with each other?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does a family need?</a:t>
            </a:r>
            <a:endParaRPr lang="en-GB"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2D85089-C953-4F0F-ACAD-92B61067F6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66578" y="1316413"/>
            <a:ext cx="2216927" cy="2437511"/>
          </a:xfrm>
          <a:prstGeom prst="rect">
            <a:avLst/>
          </a:prstGeom>
        </p:spPr>
      </p:pic>
    </p:spTree>
    <p:extLst>
      <p:ext uri="{BB962C8B-B14F-4D97-AF65-F5344CB8AC3E}">
        <p14:creationId xmlns:p14="http://schemas.microsoft.com/office/powerpoint/2010/main" val="372239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1752716" y="3535131"/>
            <a:ext cx="5221301" cy="1138773"/>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Make a poster:</a:t>
            </a:r>
          </a:p>
          <a:p>
            <a:pPr algn="ctr"/>
            <a:endParaRPr lang="en-US" sz="2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does family mean to you?</a:t>
            </a:r>
            <a:endParaRPr lang="en-GB"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434E1D8-8EC2-4D8D-9D83-DA47CD922687}"/>
              </a:ext>
            </a:extLst>
          </p:cNvPr>
          <p:cNvSpPr txBox="1"/>
          <p:nvPr/>
        </p:nvSpPr>
        <p:spPr>
          <a:xfrm>
            <a:off x="735290" y="4807443"/>
            <a:ext cx="7790915"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Your poster needs to:</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Include key words and phrases that answer the question</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Show different types of family</a:t>
            </a:r>
          </a:p>
        </p:txBody>
      </p:sp>
      <p:pic>
        <p:nvPicPr>
          <p:cNvPr id="11" name="Picture 10">
            <a:extLst>
              <a:ext uri="{FF2B5EF4-FFF2-40B4-BE49-F238E27FC236}">
                <a16:creationId xmlns:a16="http://schemas.microsoft.com/office/drawing/2014/main" id="{2A37BA6F-805A-404D-82D8-516D099C52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50117" y="1221622"/>
            <a:ext cx="3226500" cy="2258550"/>
          </a:xfrm>
          <a:prstGeom prst="rect">
            <a:avLst/>
          </a:prstGeom>
        </p:spPr>
      </p:pic>
      <p:sp>
        <p:nvSpPr>
          <p:cNvPr id="9" name="TextBox 8">
            <a:extLst>
              <a:ext uri="{FF2B5EF4-FFF2-40B4-BE49-F238E27FC236}">
                <a16:creationId xmlns:a16="http://schemas.microsoft.com/office/drawing/2014/main" id="{CB3FE405-47DD-4921-8A65-536E6387A6A0}"/>
              </a:ext>
            </a:extLst>
          </p:cNvPr>
          <p:cNvSpPr txBox="1"/>
          <p:nvPr/>
        </p:nvSpPr>
        <p:spPr>
          <a:xfrm>
            <a:off x="94267" y="687973"/>
            <a:ext cx="7781939"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share my opinions about the importance of family</a:t>
            </a:r>
            <a:endParaRPr lang="en-GB"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35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6D60F0-E045-47B3-B232-11729241C38A}"/>
              </a:ext>
            </a:extLst>
          </p:cNvPr>
          <p:cNvSpPr txBox="1"/>
          <p:nvPr/>
        </p:nvSpPr>
        <p:spPr>
          <a:xfrm>
            <a:off x="94267" y="687973"/>
            <a:ext cx="7781939"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share my opinions about the importance of family</a:t>
            </a:r>
            <a:endParaRPr lang="en-GB" sz="2000"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167DCE-5367-4610-8F88-38B9083063BF}"/>
              </a:ext>
            </a:extLst>
          </p:cNvPr>
          <p:cNvSpPr txBox="1"/>
          <p:nvPr/>
        </p:nvSpPr>
        <p:spPr>
          <a:xfrm>
            <a:off x="2062609" y="1376929"/>
            <a:ext cx="502092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What does family mean to us?</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508A475-E2EA-4EA2-9B4F-7F215FF7A83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720" y="1376929"/>
            <a:ext cx="1574889" cy="1961491"/>
          </a:xfrm>
          <a:prstGeom prst="rect">
            <a:avLst/>
          </a:prstGeom>
        </p:spPr>
      </p:pic>
    </p:spTree>
    <p:extLst>
      <p:ext uri="{BB962C8B-B14F-4D97-AF65-F5344CB8AC3E}">
        <p14:creationId xmlns:p14="http://schemas.microsoft.com/office/powerpoint/2010/main" val="2635013792"/>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688</Words>
  <Application>Microsoft Office PowerPoint</Application>
  <PresentationFormat>On-screen Show (4:3)</PresentationFormat>
  <Paragraphs>51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2022-09-26T16:52:45Z</dcterms:created>
  <dcterms:modified xsi:type="dcterms:W3CDTF">2022-09-26T20:38:45Z</dcterms:modified>
</cp:coreProperties>
</file>